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Lst>
  <p:notesMasterIdLst>
    <p:notesMasterId r:id="rId3"/>
  </p:notesMasterIdLst>
  <p:handoutMasterIdLst>
    <p:handoutMasterId r:id="rId4"/>
  </p:handoutMasterIdLst>
  <p:sldIdLst>
    <p:sldId id="256" r:id="rId2"/>
  </p:sldIdLst>
  <p:sldSz cx="21945600" cy="32918400"/>
  <p:notesSz cx="7099300" cy="10234613"/>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405"/>
    <a:srgbClr val="3F0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8CBB2-E2B1-405F-A1EE-A7C0ACD582F1}" v="16" dt="2024-04-23T06:27:29.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99" autoAdjust="0"/>
    <p:restoredTop sz="94665"/>
  </p:normalViewPr>
  <p:slideViewPr>
    <p:cSldViewPr>
      <p:cViewPr>
        <p:scale>
          <a:sx n="66" d="100"/>
          <a:sy n="66" d="100"/>
        </p:scale>
        <p:origin x="768" y="-8964"/>
      </p:cViewPr>
      <p:guideLst>
        <p:guide orient="horz" pos="10368"/>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gmawi Abera" userId="c48212973c547c83" providerId="LiveId" clId="{BDE8CBB2-E2B1-405F-A1EE-A7C0ACD582F1}"/>
    <pc:docChg chg="modSld">
      <pc:chgData name="Dagmawi Abera" userId="c48212973c547c83" providerId="LiveId" clId="{BDE8CBB2-E2B1-405F-A1EE-A7C0ACD582F1}" dt="2024-04-23T06:27:29.713" v="20" actId="1076"/>
      <pc:docMkLst>
        <pc:docMk/>
      </pc:docMkLst>
      <pc:sldChg chg="addSp modSp mod">
        <pc:chgData name="Dagmawi Abera" userId="c48212973c547c83" providerId="LiveId" clId="{BDE8CBB2-E2B1-405F-A1EE-A7C0ACD582F1}" dt="2024-04-23T06:27:29.713" v="20" actId="1076"/>
        <pc:sldMkLst>
          <pc:docMk/>
          <pc:sldMk cId="0" sldId="256"/>
        </pc:sldMkLst>
        <pc:spChg chg="mod">
          <ac:chgData name="Dagmawi Abera" userId="c48212973c547c83" providerId="LiveId" clId="{BDE8CBB2-E2B1-405F-A1EE-A7C0ACD582F1}" dt="2024-04-23T06:25:52.634" v="9" actId="1076"/>
          <ac:spMkLst>
            <pc:docMk/>
            <pc:sldMk cId="0" sldId="256"/>
            <ac:spMk id="2" creationId="{C2FE52FB-B901-1D7B-3B92-70071AE96162}"/>
          </ac:spMkLst>
        </pc:spChg>
        <pc:spChg chg="add mod">
          <ac:chgData name="Dagmawi Abera" userId="c48212973c547c83" providerId="LiveId" clId="{BDE8CBB2-E2B1-405F-A1EE-A7C0ACD582F1}" dt="2024-04-23T06:26:54.161" v="18" actId="1076"/>
          <ac:spMkLst>
            <pc:docMk/>
            <pc:sldMk cId="0" sldId="256"/>
            <ac:spMk id="3" creationId="{F7AB2930-81B6-D288-919D-2F4AAA284267}"/>
          </ac:spMkLst>
        </pc:spChg>
        <pc:spChg chg="mod">
          <ac:chgData name="Dagmawi Abera" userId="c48212973c547c83" providerId="LiveId" clId="{BDE8CBB2-E2B1-405F-A1EE-A7C0ACD582F1}" dt="2024-04-23T06:27:29.713" v="20" actId="1076"/>
          <ac:spMkLst>
            <pc:docMk/>
            <pc:sldMk cId="0" sldId="256"/>
            <ac:spMk id="7" creationId="{639A8256-3F43-AC96-28D1-0BE16C9CA979}"/>
          </ac:spMkLst>
        </pc:spChg>
        <pc:spChg chg="mod">
          <ac:chgData name="Dagmawi Abera" userId="c48212973c547c83" providerId="LiveId" clId="{BDE8CBB2-E2B1-405F-A1EE-A7C0ACD582F1}" dt="2024-04-23T06:25:22.529" v="3" actId="1076"/>
          <ac:spMkLst>
            <pc:docMk/>
            <pc:sldMk cId="0" sldId="256"/>
            <ac:spMk id="16" creationId="{856EF22B-6326-DC71-2DA9-9ECC10EB1A0B}"/>
          </ac:spMkLst>
        </pc:spChg>
        <pc:spChg chg="mod">
          <ac:chgData name="Dagmawi Abera" userId="c48212973c547c83" providerId="LiveId" clId="{BDE8CBB2-E2B1-405F-A1EE-A7C0ACD582F1}" dt="2024-04-23T06:25:41.273" v="7" actId="1076"/>
          <ac:spMkLst>
            <pc:docMk/>
            <pc:sldMk cId="0" sldId="256"/>
            <ac:spMk id="17" creationId="{142E7101-A46C-76AF-EDFD-E6EABEF1848C}"/>
          </ac:spMkLst>
        </pc:spChg>
        <pc:spChg chg="mod">
          <ac:chgData name="Dagmawi Abera" userId="c48212973c547c83" providerId="LiveId" clId="{BDE8CBB2-E2B1-405F-A1EE-A7C0ACD582F1}" dt="2024-04-23T06:25:57.457" v="10" actId="1076"/>
          <ac:spMkLst>
            <pc:docMk/>
            <pc:sldMk cId="0" sldId="256"/>
            <ac:spMk id="24" creationId="{2AF978EE-0AC7-D0B9-E578-865165994863}"/>
          </ac:spMkLst>
        </pc:spChg>
        <pc:spChg chg="mod">
          <ac:chgData name="Dagmawi Abera" userId="c48212973c547c83" providerId="LiveId" clId="{BDE8CBB2-E2B1-405F-A1EE-A7C0ACD582F1}" dt="2024-04-23T06:27:25.498" v="19" actId="1076"/>
          <ac:spMkLst>
            <pc:docMk/>
            <pc:sldMk cId="0" sldId="256"/>
            <ac:spMk id="27" creationId="{145EA236-8A10-8135-44ED-03002E545EC3}"/>
          </ac:spMkLst>
        </pc:spChg>
        <pc:spChg chg="mod">
          <ac:chgData name="Dagmawi Abera" userId="c48212973c547c83" providerId="LiveId" clId="{BDE8CBB2-E2B1-405F-A1EE-A7C0ACD582F1}" dt="2024-04-23T06:25:25.470" v="4" actId="1076"/>
          <ac:spMkLst>
            <pc:docMk/>
            <pc:sldMk cId="0" sldId="256"/>
            <ac:spMk id="4111" creationId="{80A10AA8-4EAF-B2E4-7D32-FF412954F6EC}"/>
          </ac:spMkLst>
        </pc:spChg>
        <pc:spChg chg="mod">
          <ac:chgData name="Dagmawi Abera" userId="c48212973c547c83" providerId="LiveId" clId="{BDE8CBB2-E2B1-405F-A1EE-A7C0ACD582F1}" dt="2024-04-23T06:25:02.414" v="0" actId="1076"/>
          <ac:spMkLst>
            <pc:docMk/>
            <pc:sldMk cId="0" sldId="256"/>
            <ac:spMk id="4152" creationId="{A420C50A-B2B8-9997-4C2E-3F8DA672CDFC}"/>
          </ac:spMkLst>
        </pc:spChg>
        <pc:spChg chg="mod">
          <ac:chgData name="Dagmawi Abera" userId="c48212973c547c83" providerId="LiveId" clId="{BDE8CBB2-E2B1-405F-A1EE-A7C0ACD582F1}" dt="2024-04-23T06:25:32.318" v="5" actId="1076"/>
          <ac:spMkLst>
            <pc:docMk/>
            <pc:sldMk cId="0" sldId="256"/>
            <ac:spMk id="4154" creationId="{308A3B06-B92B-BBE2-FC35-A3724BE955B9}"/>
          </ac:spMkLst>
        </pc:spChg>
        <pc:picChg chg="mod">
          <ac:chgData name="Dagmawi Abera" userId="c48212973c547c83" providerId="LiveId" clId="{BDE8CBB2-E2B1-405F-A1EE-A7C0ACD582F1}" dt="2024-04-23T06:25:16.742" v="1" actId="1076"/>
          <ac:picMkLst>
            <pc:docMk/>
            <pc:sldMk cId="0" sldId="256"/>
            <ac:picMk id="20" creationId="{20C6BB11-488F-8F3A-13CE-2E70F7C42E37}"/>
          </ac:picMkLst>
        </pc:picChg>
        <pc:picChg chg="mod">
          <ac:chgData name="Dagmawi Abera" userId="c48212973c547c83" providerId="LiveId" clId="{BDE8CBB2-E2B1-405F-A1EE-A7C0ACD582F1}" dt="2024-04-23T06:25:36.204" v="6" actId="1076"/>
          <ac:picMkLst>
            <pc:docMk/>
            <pc:sldMk cId="0" sldId="256"/>
            <ac:picMk id="23" creationId="{C0726437-CE11-50D2-382F-7A625E8B163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692ADFB-F640-A959-FC82-EBC03311FD28}"/>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pPr>
              <a:defRPr/>
            </a:pPr>
            <a:endParaRPr lang="en-US"/>
          </a:p>
        </p:txBody>
      </p:sp>
      <p:sp>
        <p:nvSpPr>
          <p:cNvPr id="5123" name="Rectangle 3">
            <a:extLst>
              <a:ext uri="{FF2B5EF4-FFF2-40B4-BE49-F238E27FC236}">
                <a16:creationId xmlns:a16="http://schemas.microsoft.com/office/drawing/2014/main" id="{CD50FF83-11E2-BFF6-1518-B5ECD1244973}"/>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pPr>
              <a:defRPr/>
            </a:pPr>
            <a:endParaRPr lang="en-US"/>
          </a:p>
        </p:txBody>
      </p:sp>
      <p:sp>
        <p:nvSpPr>
          <p:cNvPr id="5124" name="Rectangle 4">
            <a:extLst>
              <a:ext uri="{FF2B5EF4-FFF2-40B4-BE49-F238E27FC236}">
                <a16:creationId xmlns:a16="http://schemas.microsoft.com/office/drawing/2014/main" id="{94B12F92-5BA5-FF90-0871-71AF7B6310E8}"/>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pPr>
              <a:defRPr/>
            </a:pPr>
            <a:endParaRPr lang="en-US"/>
          </a:p>
        </p:txBody>
      </p:sp>
      <p:sp>
        <p:nvSpPr>
          <p:cNvPr id="5125" name="Rectangle 5">
            <a:extLst>
              <a:ext uri="{FF2B5EF4-FFF2-40B4-BE49-F238E27FC236}">
                <a16:creationId xmlns:a16="http://schemas.microsoft.com/office/drawing/2014/main" id="{833C5FAB-BD05-F0E9-7EF2-393FE23162A6}"/>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08D08FC0-4690-477E-863D-2003EB1EDF4C}"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B221AB-9877-1865-7A02-A476F32707F2}"/>
              </a:ext>
            </a:extLst>
          </p:cNvPr>
          <p:cNvSpPr>
            <a:spLocks noGrp="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E02F963E-D3A2-F7AD-4CF7-3E31B09E49C1}"/>
              </a:ext>
            </a:extLst>
          </p:cNvPr>
          <p:cNvSpPr>
            <a:spLocks noGrp="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pPr>
              <a:defRPr/>
            </a:pPr>
            <a:fld id="{1ABDCEF8-859D-4EB9-B5DE-E9F317B45697}" type="datetimeFigureOut">
              <a:rPr lang="en-US"/>
              <a:pPr>
                <a:defRPr/>
              </a:pPr>
              <a:t>4/23/2024</a:t>
            </a:fld>
            <a:endParaRPr lang="en-US"/>
          </a:p>
        </p:txBody>
      </p:sp>
      <p:sp>
        <p:nvSpPr>
          <p:cNvPr id="4" name="Slide Image Placeholder 3">
            <a:extLst>
              <a:ext uri="{FF2B5EF4-FFF2-40B4-BE49-F238E27FC236}">
                <a16:creationId xmlns:a16="http://schemas.microsoft.com/office/drawing/2014/main" id="{66150B96-C473-D309-B78C-360823D9679D}"/>
              </a:ext>
            </a:extLst>
          </p:cNvPr>
          <p:cNvSpPr>
            <a:spLocks noGrp="1" noRot="1" noChangeAspect="1"/>
          </p:cNvSpPr>
          <p:nvPr>
            <p:ph type="sldImg" idx="2"/>
          </p:nvPr>
        </p:nvSpPr>
        <p:spPr>
          <a:xfrm>
            <a:off x="2271713" y="768350"/>
            <a:ext cx="2557462" cy="3836988"/>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6046FE4-4756-9955-78AE-5A6835C94F93}"/>
              </a:ext>
            </a:extLst>
          </p:cNvPr>
          <p:cNvSpPr>
            <a:spLocks noGrp="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9DCF654-22D4-3267-533B-E0454A1E4F82}"/>
              </a:ext>
            </a:extLst>
          </p:cNvPr>
          <p:cNvSpPr>
            <a:spLocks noGrp="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74FAE3E6-B0E5-D767-9F62-B3773E22E6FE}"/>
              </a:ext>
            </a:extLst>
          </p:cNvPr>
          <p:cNvSpPr>
            <a:spLocks noGrp="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B0FED011-3D09-4E62-BCD9-83DDB76072D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B243DA5-91F4-EAF4-F5AF-E4D34F2127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0203F4CD-7A89-3E94-A423-CB423BF1CD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5124" name="Slide Number Placeholder 3">
            <a:extLst>
              <a:ext uri="{FF2B5EF4-FFF2-40B4-BE49-F238E27FC236}">
                <a16:creationId xmlns:a16="http://schemas.microsoft.com/office/drawing/2014/main" id="{09CE4B3D-2402-FB38-2145-4EEEBFEE71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5E39A-25E4-47A4-BBE0-32D1C5D28B15}" type="slidenum">
              <a:rPr lang="en-US" altLang="en-US" sz="1300">
                <a:latin typeface="Arial" panose="020B0604020202020204" pitchFamily="34" charset="0"/>
              </a:rPr>
              <a:pPr>
                <a:spcBef>
                  <a:spcPct val="0"/>
                </a:spcBef>
              </a:pPr>
              <a:t>1</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2"/>
            <a:ext cx="18653760" cy="7056120"/>
          </a:xfrm>
        </p:spPr>
        <p:txBody>
          <a:bodyPr/>
          <a:lstStyle/>
          <a:p>
            <a:r>
              <a:rPr lang="en-US"/>
              <a:t>Click to edit Master title style</a:t>
            </a:r>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567119" indent="0" algn="ctr">
              <a:buNone/>
              <a:defRPr>
                <a:solidFill>
                  <a:schemeClr val="tx1">
                    <a:tint val="75000"/>
                  </a:schemeClr>
                </a:solidFill>
              </a:defRPr>
            </a:lvl2pPr>
            <a:lvl3pPr marL="3134239" indent="0" algn="ctr">
              <a:buNone/>
              <a:defRPr>
                <a:solidFill>
                  <a:schemeClr val="tx1">
                    <a:tint val="75000"/>
                  </a:schemeClr>
                </a:solidFill>
              </a:defRPr>
            </a:lvl3pPr>
            <a:lvl4pPr marL="4701358" indent="0" algn="ctr">
              <a:buNone/>
              <a:defRPr>
                <a:solidFill>
                  <a:schemeClr val="tx1">
                    <a:tint val="75000"/>
                  </a:schemeClr>
                </a:solidFill>
              </a:defRPr>
            </a:lvl4pPr>
            <a:lvl5pPr marL="6268477" indent="0" algn="ctr">
              <a:buNone/>
              <a:defRPr>
                <a:solidFill>
                  <a:schemeClr val="tx1">
                    <a:tint val="75000"/>
                  </a:schemeClr>
                </a:solidFill>
              </a:defRPr>
            </a:lvl5pPr>
            <a:lvl6pPr marL="7835597" indent="0" algn="ctr">
              <a:buNone/>
              <a:defRPr>
                <a:solidFill>
                  <a:schemeClr val="tx1">
                    <a:tint val="75000"/>
                  </a:schemeClr>
                </a:solidFill>
              </a:defRPr>
            </a:lvl6pPr>
            <a:lvl7pPr marL="9402716" indent="0" algn="ctr">
              <a:buNone/>
              <a:defRPr>
                <a:solidFill>
                  <a:schemeClr val="tx1">
                    <a:tint val="75000"/>
                  </a:schemeClr>
                </a:solidFill>
              </a:defRPr>
            </a:lvl7pPr>
            <a:lvl8pPr marL="10969835" indent="0" algn="ctr">
              <a:buNone/>
              <a:defRPr>
                <a:solidFill>
                  <a:schemeClr val="tx1">
                    <a:tint val="75000"/>
                  </a:schemeClr>
                </a:solidFill>
              </a:defRPr>
            </a:lvl8pPr>
            <a:lvl9pPr marL="12536955"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02AA519-E3FA-E372-B3F5-37DF3C1BD9E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4975CCD-C7F1-50D2-439A-CFB3D853BA4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9D35EE5-791B-84C1-7981-176DF5356AD5}"/>
              </a:ext>
            </a:extLst>
          </p:cNvPr>
          <p:cNvSpPr>
            <a:spLocks noGrp="1"/>
          </p:cNvSpPr>
          <p:nvPr>
            <p:ph type="sldNum" sz="quarter" idx="12"/>
          </p:nvPr>
        </p:nvSpPr>
        <p:spPr/>
        <p:txBody>
          <a:bodyPr/>
          <a:lstStyle>
            <a:lvl1pPr>
              <a:defRPr/>
            </a:lvl1pPr>
          </a:lstStyle>
          <a:p>
            <a:pPr>
              <a:defRPr/>
            </a:pPr>
            <a:fld id="{AF7FCBAC-E96F-464C-99A8-4A30AE624AC8}" type="slidenum">
              <a:rPr lang="en-US" altLang="en-US"/>
              <a:pPr>
                <a:defRPr/>
              </a:pPr>
              <a:t>‹#›</a:t>
            </a:fld>
            <a:endParaRPr lang="en-US" altLang="en-US"/>
          </a:p>
        </p:txBody>
      </p:sp>
    </p:spTree>
    <p:extLst>
      <p:ext uri="{BB962C8B-B14F-4D97-AF65-F5344CB8AC3E}">
        <p14:creationId xmlns:p14="http://schemas.microsoft.com/office/powerpoint/2010/main" val="423687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688AE-CB53-FEEC-14A1-13988243F97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F93745F-7D5A-4E75-137D-D68323FF57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7B9907F-0E9E-4444-5ADC-B435F193B864}"/>
              </a:ext>
            </a:extLst>
          </p:cNvPr>
          <p:cNvSpPr>
            <a:spLocks noGrp="1"/>
          </p:cNvSpPr>
          <p:nvPr>
            <p:ph type="sldNum" sz="quarter" idx="12"/>
          </p:nvPr>
        </p:nvSpPr>
        <p:spPr/>
        <p:txBody>
          <a:bodyPr/>
          <a:lstStyle>
            <a:lvl1pPr>
              <a:defRPr/>
            </a:lvl1pPr>
          </a:lstStyle>
          <a:p>
            <a:pPr>
              <a:defRPr/>
            </a:pPr>
            <a:fld id="{A656D998-F827-4402-8F6C-9F5B8C2D872A}" type="slidenum">
              <a:rPr lang="en-US" altLang="en-US"/>
              <a:pPr>
                <a:defRPr/>
              </a:pPr>
              <a:t>‹#›</a:t>
            </a:fld>
            <a:endParaRPr lang="en-US" altLang="en-US"/>
          </a:p>
        </p:txBody>
      </p:sp>
    </p:spTree>
    <p:extLst>
      <p:ext uri="{BB962C8B-B14F-4D97-AF65-F5344CB8AC3E}">
        <p14:creationId xmlns:p14="http://schemas.microsoft.com/office/powerpoint/2010/main" val="212197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560" y="1318270"/>
            <a:ext cx="493776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1318270"/>
            <a:ext cx="1444752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3D21-F5D3-F1BA-A4C5-ACF391B80E2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395857D-D689-9098-62AC-A30244187B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D8F4451-9453-128C-073E-624CA0A360BD}"/>
              </a:ext>
            </a:extLst>
          </p:cNvPr>
          <p:cNvSpPr>
            <a:spLocks noGrp="1"/>
          </p:cNvSpPr>
          <p:nvPr>
            <p:ph type="sldNum" sz="quarter" idx="12"/>
          </p:nvPr>
        </p:nvSpPr>
        <p:spPr/>
        <p:txBody>
          <a:bodyPr/>
          <a:lstStyle>
            <a:lvl1pPr>
              <a:defRPr/>
            </a:lvl1pPr>
          </a:lstStyle>
          <a:p>
            <a:pPr>
              <a:defRPr/>
            </a:pPr>
            <a:fld id="{3E226BD3-B47A-48E4-A810-4C76127BBF3D}" type="slidenum">
              <a:rPr lang="en-US" altLang="en-US"/>
              <a:pPr>
                <a:defRPr/>
              </a:pPr>
              <a:t>‹#›</a:t>
            </a:fld>
            <a:endParaRPr lang="en-US" altLang="en-US"/>
          </a:p>
        </p:txBody>
      </p:sp>
    </p:spTree>
    <p:extLst>
      <p:ext uri="{BB962C8B-B14F-4D97-AF65-F5344CB8AC3E}">
        <p14:creationId xmlns:p14="http://schemas.microsoft.com/office/powerpoint/2010/main" val="1331302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55908-3F9C-4EE1-0EAB-AEAA8DD648E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D92C29D-3C66-6703-4FB6-FFC283593FE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2905296-56C8-F253-BD94-C5A58AEF4E18}"/>
              </a:ext>
            </a:extLst>
          </p:cNvPr>
          <p:cNvSpPr>
            <a:spLocks noGrp="1"/>
          </p:cNvSpPr>
          <p:nvPr>
            <p:ph type="sldNum" sz="quarter" idx="12"/>
          </p:nvPr>
        </p:nvSpPr>
        <p:spPr/>
        <p:txBody>
          <a:bodyPr/>
          <a:lstStyle>
            <a:lvl1pPr>
              <a:defRPr/>
            </a:lvl1pPr>
          </a:lstStyle>
          <a:p>
            <a:pPr>
              <a:defRPr/>
            </a:pPr>
            <a:fld id="{BC0B0B00-400E-42B7-980B-1B770AA7005F}" type="slidenum">
              <a:rPr lang="en-US" altLang="en-US"/>
              <a:pPr>
                <a:defRPr/>
              </a:pPr>
              <a:t>‹#›</a:t>
            </a:fld>
            <a:endParaRPr lang="en-US" altLang="en-US"/>
          </a:p>
        </p:txBody>
      </p:sp>
    </p:spTree>
    <p:extLst>
      <p:ext uri="{BB962C8B-B14F-4D97-AF65-F5344CB8AC3E}">
        <p14:creationId xmlns:p14="http://schemas.microsoft.com/office/powerpoint/2010/main" val="316378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1" y="21153122"/>
            <a:ext cx="18653760" cy="653796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1733551" y="13952229"/>
            <a:ext cx="18653760" cy="7200898"/>
          </a:xfrm>
        </p:spPr>
        <p:txBody>
          <a:bodyPr anchor="b"/>
          <a:lstStyle>
            <a:lvl1pPr marL="0" indent="0">
              <a:buNone/>
              <a:defRPr sz="6900">
                <a:solidFill>
                  <a:schemeClr val="tx1">
                    <a:tint val="75000"/>
                  </a:schemeClr>
                </a:solidFill>
              </a:defRPr>
            </a:lvl1pPr>
            <a:lvl2pPr marL="1567119" indent="0">
              <a:buNone/>
              <a:defRPr sz="6200">
                <a:solidFill>
                  <a:schemeClr val="tx1">
                    <a:tint val="75000"/>
                  </a:schemeClr>
                </a:solidFill>
              </a:defRPr>
            </a:lvl2pPr>
            <a:lvl3pPr marL="3134239" indent="0">
              <a:buNone/>
              <a:defRPr sz="5500">
                <a:solidFill>
                  <a:schemeClr val="tx1">
                    <a:tint val="75000"/>
                  </a:schemeClr>
                </a:solidFill>
              </a:defRPr>
            </a:lvl3pPr>
            <a:lvl4pPr marL="4701358" indent="0">
              <a:buNone/>
              <a:defRPr sz="4800">
                <a:solidFill>
                  <a:schemeClr val="tx1">
                    <a:tint val="75000"/>
                  </a:schemeClr>
                </a:solidFill>
              </a:defRPr>
            </a:lvl4pPr>
            <a:lvl5pPr marL="6268477" indent="0">
              <a:buNone/>
              <a:defRPr sz="4800">
                <a:solidFill>
                  <a:schemeClr val="tx1">
                    <a:tint val="75000"/>
                  </a:schemeClr>
                </a:solidFill>
              </a:defRPr>
            </a:lvl5pPr>
            <a:lvl6pPr marL="7835597" indent="0">
              <a:buNone/>
              <a:defRPr sz="4800">
                <a:solidFill>
                  <a:schemeClr val="tx1">
                    <a:tint val="75000"/>
                  </a:schemeClr>
                </a:solidFill>
              </a:defRPr>
            </a:lvl6pPr>
            <a:lvl7pPr marL="9402716" indent="0">
              <a:buNone/>
              <a:defRPr sz="4800">
                <a:solidFill>
                  <a:schemeClr val="tx1">
                    <a:tint val="75000"/>
                  </a:schemeClr>
                </a:solidFill>
              </a:defRPr>
            </a:lvl7pPr>
            <a:lvl8pPr marL="10969835" indent="0">
              <a:buNone/>
              <a:defRPr sz="4800">
                <a:solidFill>
                  <a:schemeClr val="tx1">
                    <a:tint val="75000"/>
                  </a:schemeClr>
                </a:solidFill>
              </a:defRPr>
            </a:lvl8pPr>
            <a:lvl9pPr marL="12536955" indent="0">
              <a:buNone/>
              <a:defRPr sz="48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47E5DB-AF7E-5AE4-E5C9-053F1305B0A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4A9A6A7-B572-8340-34AA-6FEA4F7D519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F95B896-6487-FA25-A766-E1A0A6E4B5B9}"/>
              </a:ext>
            </a:extLst>
          </p:cNvPr>
          <p:cNvSpPr>
            <a:spLocks noGrp="1"/>
          </p:cNvSpPr>
          <p:nvPr>
            <p:ph type="sldNum" sz="quarter" idx="12"/>
          </p:nvPr>
        </p:nvSpPr>
        <p:spPr/>
        <p:txBody>
          <a:bodyPr/>
          <a:lstStyle>
            <a:lvl1pPr>
              <a:defRPr/>
            </a:lvl1pPr>
          </a:lstStyle>
          <a:p>
            <a:pPr>
              <a:defRPr/>
            </a:pPr>
            <a:fld id="{C12272A7-2EA4-4E69-920A-59B553728EF1}" type="slidenum">
              <a:rPr lang="en-US" altLang="en-US"/>
              <a:pPr>
                <a:defRPr/>
              </a:pPr>
              <a:t>‹#›</a:t>
            </a:fld>
            <a:endParaRPr lang="en-US" altLang="en-US"/>
          </a:p>
        </p:txBody>
      </p:sp>
    </p:spTree>
    <p:extLst>
      <p:ext uri="{BB962C8B-B14F-4D97-AF65-F5344CB8AC3E}">
        <p14:creationId xmlns:p14="http://schemas.microsoft.com/office/powerpoint/2010/main" val="78610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7280" y="7680967"/>
            <a:ext cx="9692640" cy="2172462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155680" y="7680967"/>
            <a:ext cx="9692640" cy="2172462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D9B6054-CEDA-621D-92EB-A3453FC6164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B6F7347-2B4C-37CB-A9C3-4A6AAF72D55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8E288BF-FB84-BE60-49FD-F33C51CFCCED}"/>
              </a:ext>
            </a:extLst>
          </p:cNvPr>
          <p:cNvSpPr>
            <a:spLocks noGrp="1"/>
          </p:cNvSpPr>
          <p:nvPr>
            <p:ph type="sldNum" sz="quarter" idx="12"/>
          </p:nvPr>
        </p:nvSpPr>
        <p:spPr/>
        <p:txBody>
          <a:bodyPr/>
          <a:lstStyle>
            <a:lvl1pPr>
              <a:defRPr/>
            </a:lvl1pPr>
          </a:lstStyle>
          <a:p>
            <a:pPr>
              <a:defRPr/>
            </a:pPr>
            <a:fld id="{F3A251E1-4CAE-4E0C-B46C-4F446ADE1CCC}" type="slidenum">
              <a:rPr lang="en-US" altLang="en-US"/>
              <a:pPr>
                <a:defRPr/>
              </a:pPr>
              <a:t>‹#›</a:t>
            </a:fld>
            <a:endParaRPr lang="en-US" altLang="en-US"/>
          </a:p>
        </p:txBody>
      </p:sp>
    </p:spTree>
    <p:extLst>
      <p:ext uri="{BB962C8B-B14F-4D97-AF65-F5344CB8AC3E}">
        <p14:creationId xmlns:p14="http://schemas.microsoft.com/office/powerpoint/2010/main" val="204954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97280" y="7368542"/>
            <a:ext cx="9696451" cy="3070858"/>
          </a:xfrm>
        </p:spPr>
        <p:txBody>
          <a:bodyPr anchor="b"/>
          <a:lstStyle>
            <a:lvl1pPr marL="0" indent="0">
              <a:buNone/>
              <a:defRPr sz="8200" b="1"/>
            </a:lvl1pPr>
            <a:lvl2pPr marL="1567119" indent="0">
              <a:buNone/>
              <a:defRPr sz="6900" b="1"/>
            </a:lvl2pPr>
            <a:lvl3pPr marL="3134239" indent="0">
              <a:buNone/>
              <a:defRPr sz="6200" b="1"/>
            </a:lvl3pPr>
            <a:lvl4pPr marL="4701358" indent="0">
              <a:buNone/>
              <a:defRPr sz="5500" b="1"/>
            </a:lvl4pPr>
            <a:lvl5pPr marL="6268477" indent="0">
              <a:buNone/>
              <a:defRPr sz="5500" b="1"/>
            </a:lvl5pPr>
            <a:lvl6pPr marL="7835597" indent="0">
              <a:buNone/>
              <a:defRPr sz="5500" b="1"/>
            </a:lvl6pPr>
            <a:lvl7pPr marL="9402716" indent="0">
              <a:buNone/>
              <a:defRPr sz="5500" b="1"/>
            </a:lvl7pPr>
            <a:lvl8pPr marL="10969835" indent="0">
              <a:buNone/>
              <a:defRPr sz="5500" b="1"/>
            </a:lvl8pPr>
            <a:lvl9pPr marL="12536955" indent="0">
              <a:buNone/>
              <a:defRPr sz="5500" b="1"/>
            </a:lvl9pPr>
          </a:lstStyle>
          <a:p>
            <a:pPr lvl="0"/>
            <a:r>
              <a:rPr lang="en-US"/>
              <a:t>Click to edit Master text styles</a:t>
            </a:r>
          </a:p>
        </p:txBody>
      </p:sp>
      <p:sp>
        <p:nvSpPr>
          <p:cNvPr id="4" name="Content Placeholder 3"/>
          <p:cNvSpPr>
            <a:spLocks noGrp="1"/>
          </p:cNvSpPr>
          <p:nvPr>
            <p:ph sz="half" idx="2"/>
          </p:nvPr>
        </p:nvSpPr>
        <p:spPr>
          <a:xfrm>
            <a:off x="1097280" y="10439400"/>
            <a:ext cx="9696451"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148061" y="7368542"/>
            <a:ext cx="9700260" cy="3070858"/>
          </a:xfrm>
        </p:spPr>
        <p:txBody>
          <a:bodyPr anchor="b"/>
          <a:lstStyle>
            <a:lvl1pPr marL="0" indent="0">
              <a:buNone/>
              <a:defRPr sz="8200" b="1"/>
            </a:lvl1pPr>
            <a:lvl2pPr marL="1567119" indent="0">
              <a:buNone/>
              <a:defRPr sz="6900" b="1"/>
            </a:lvl2pPr>
            <a:lvl3pPr marL="3134239" indent="0">
              <a:buNone/>
              <a:defRPr sz="6200" b="1"/>
            </a:lvl3pPr>
            <a:lvl4pPr marL="4701358" indent="0">
              <a:buNone/>
              <a:defRPr sz="5500" b="1"/>
            </a:lvl4pPr>
            <a:lvl5pPr marL="6268477" indent="0">
              <a:buNone/>
              <a:defRPr sz="5500" b="1"/>
            </a:lvl5pPr>
            <a:lvl6pPr marL="7835597" indent="0">
              <a:buNone/>
              <a:defRPr sz="5500" b="1"/>
            </a:lvl6pPr>
            <a:lvl7pPr marL="9402716" indent="0">
              <a:buNone/>
              <a:defRPr sz="5500" b="1"/>
            </a:lvl7pPr>
            <a:lvl8pPr marL="10969835" indent="0">
              <a:buNone/>
              <a:defRPr sz="5500" b="1"/>
            </a:lvl8pPr>
            <a:lvl9pPr marL="12536955"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1148061" y="10439400"/>
            <a:ext cx="9700260"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14083F3-C53C-3292-A8B3-A739CB9D2D38}"/>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62CC3B46-EFFE-6D81-835B-A9A9A642FD1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BDCED72-4B17-DD3A-79D6-F43FE0FCE4FF}"/>
              </a:ext>
            </a:extLst>
          </p:cNvPr>
          <p:cNvSpPr>
            <a:spLocks noGrp="1"/>
          </p:cNvSpPr>
          <p:nvPr>
            <p:ph type="sldNum" sz="quarter" idx="12"/>
          </p:nvPr>
        </p:nvSpPr>
        <p:spPr/>
        <p:txBody>
          <a:bodyPr/>
          <a:lstStyle>
            <a:lvl1pPr>
              <a:defRPr/>
            </a:lvl1pPr>
          </a:lstStyle>
          <a:p>
            <a:pPr>
              <a:defRPr/>
            </a:pPr>
            <a:fld id="{57D632B5-7946-4CD8-99A6-4D98C8CE098F}" type="slidenum">
              <a:rPr lang="en-US" altLang="en-US"/>
              <a:pPr>
                <a:defRPr/>
              </a:pPr>
              <a:t>‹#›</a:t>
            </a:fld>
            <a:endParaRPr lang="en-US" altLang="en-US"/>
          </a:p>
        </p:txBody>
      </p:sp>
    </p:spTree>
    <p:extLst>
      <p:ext uri="{BB962C8B-B14F-4D97-AF65-F5344CB8AC3E}">
        <p14:creationId xmlns:p14="http://schemas.microsoft.com/office/powerpoint/2010/main" val="168159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17AFC59-FA4B-84B3-B15E-F18ACDE95059}"/>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DB9B267-0160-834F-33B1-B43C1CB978B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DA9CEA2-6C21-9551-2CBB-BA187571CA84}"/>
              </a:ext>
            </a:extLst>
          </p:cNvPr>
          <p:cNvSpPr>
            <a:spLocks noGrp="1"/>
          </p:cNvSpPr>
          <p:nvPr>
            <p:ph type="sldNum" sz="quarter" idx="12"/>
          </p:nvPr>
        </p:nvSpPr>
        <p:spPr/>
        <p:txBody>
          <a:bodyPr/>
          <a:lstStyle>
            <a:lvl1pPr>
              <a:defRPr/>
            </a:lvl1pPr>
          </a:lstStyle>
          <a:p>
            <a:pPr>
              <a:defRPr/>
            </a:pPr>
            <a:fld id="{8EC959C1-1AE7-48B3-82BA-86DF48AD9A60}" type="slidenum">
              <a:rPr lang="en-US" altLang="en-US"/>
              <a:pPr>
                <a:defRPr/>
              </a:pPr>
              <a:t>‹#›</a:t>
            </a:fld>
            <a:endParaRPr lang="en-US" altLang="en-US"/>
          </a:p>
        </p:txBody>
      </p:sp>
    </p:spTree>
    <p:extLst>
      <p:ext uri="{BB962C8B-B14F-4D97-AF65-F5344CB8AC3E}">
        <p14:creationId xmlns:p14="http://schemas.microsoft.com/office/powerpoint/2010/main" val="367561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ED3FBA0-8761-3B68-EDEE-F9F6525898FC}"/>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FD605D21-4BAB-4AD4-83CD-6D99365B1FA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7B65BE7-60A2-D272-0DD9-8E930EBDC56B}"/>
              </a:ext>
            </a:extLst>
          </p:cNvPr>
          <p:cNvSpPr>
            <a:spLocks noGrp="1"/>
          </p:cNvSpPr>
          <p:nvPr>
            <p:ph type="sldNum" sz="quarter" idx="12"/>
          </p:nvPr>
        </p:nvSpPr>
        <p:spPr/>
        <p:txBody>
          <a:bodyPr/>
          <a:lstStyle>
            <a:lvl1pPr>
              <a:defRPr/>
            </a:lvl1pPr>
          </a:lstStyle>
          <a:p>
            <a:pPr>
              <a:defRPr/>
            </a:pPr>
            <a:fld id="{C8C6C4B8-BD0C-4969-AAB5-0E7A685D7B5F}" type="slidenum">
              <a:rPr lang="en-US" altLang="en-US"/>
              <a:pPr>
                <a:defRPr/>
              </a:pPr>
              <a:t>‹#›</a:t>
            </a:fld>
            <a:endParaRPr lang="en-US" altLang="en-US"/>
          </a:p>
        </p:txBody>
      </p:sp>
    </p:spTree>
    <p:extLst>
      <p:ext uri="{BB962C8B-B14F-4D97-AF65-F5344CB8AC3E}">
        <p14:creationId xmlns:p14="http://schemas.microsoft.com/office/powerpoint/2010/main" val="174833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4" y="1310640"/>
            <a:ext cx="7219951" cy="557784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8580120" y="1310647"/>
            <a:ext cx="12268200" cy="2809494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97284" y="6888487"/>
            <a:ext cx="7219951" cy="22517102"/>
          </a:xfrm>
        </p:spPr>
        <p:txBody>
          <a:bodyPr/>
          <a:lstStyle>
            <a:lvl1pPr marL="0" indent="0">
              <a:buNone/>
              <a:defRPr sz="4800"/>
            </a:lvl1pPr>
            <a:lvl2pPr marL="1567119" indent="0">
              <a:buNone/>
              <a:defRPr sz="4100"/>
            </a:lvl2pPr>
            <a:lvl3pPr marL="3134239" indent="0">
              <a:buNone/>
              <a:defRPr sz="3400"/>
            </a:lvl3pPr>
            <a:lvl4pPr marL="4701358" indent="0">
              <a:buNone/>
              <a:defRPr sz="3100"/>
            </a:lvl4pPr>
            <a:lvl5pPr marL="6268477" indent="0">
              <a:buNone/>
              <a:defRPr sz="3100"/>
            </a:lvl5pPr>
            <a:lvl6pPr marL="7835597" indent="0">
              <a:buNone/>
              <a:defRPr sz="3100"/>
            </a:lvl6pPr>
            <a:lvl7pPr marL="9402716" indent="0">
              <a:buNone/>
              <a:defRPr sz="3100"/>
            </a:lvl7pPr>
            <a:lvl8pPr marL="10969835" indent="0">
              <a:buNone/>
              <a:defRPr sz="3100"/>
            </a:lvl8pPr>
            <a:lvl9pPr marL="12536955" indent="0">
              <a:buNone/>
              <a:defRPr sz="3100"/>
            </a:lvl9pPr>
          </a:lstStyle>
          <a:p>
            <a:pPr lvl="0"/>
            <a:r>
              <a:rPr lang="en-US"/>
              <a:t>Click to edit Master text styles</a:t>
            </a:r>
          </a:p>
        </p:txBody>
      </p:sp>
      <p:sp>
        <p:nvSpPr>
          <p:cNvPr id="5" name="Date Placeholder 3">
            <a:extLst>
              <a:ext uri="{FF2B5EF4-FFF2-40B4-BE49-F238E27FC236}">
                <a16:creationId xmlns:a16="http://schemas.microsoft.com/office/drawing/2014/main" id="{7F7CD5FB-8CEE-EE52-B90C-3B18A0C30BA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41C655E-7D3C-084A-7EAF-379BB1CE9F6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BB61FD3-D148-7A47-8A8A-6245F8B4EDF0}"/>
              </a:ext>
            </a:extLst>
          </p:cNvPr>
          <p:cNvSpPr>
            <a:spLocks noGrp="1"/>
          </p:cNvSpPr>
          <p:nvPr>
            <p:ph type="sldNum" sz="quarter" idx="12"/>
          </p:nvPr>
        </p:nvSpPr>
        <p:spPr/>
        <p:txBody>
          <a:bodyPr/>
          <a:lstStyle>
            <a:lvl1pPr>
              <a:defRPr/>
            </a:lvl1pPr>
          </a:lstStyle>
          <a:p>
            <a:pPr>
              <a:defRPr/>
            </a:pPr>
            <a:fld id="{C3B1C72E-93DF-41F0-A0C1-6C152C038D17}" type="slidenum">
              <a:rPr lang="en-US" altLang="en-US"/>
              <a:pPr>
                <a:defRPr/>
              </a:pPr>
              <a:t>‹#›</a:t>
            </a:fld>
            <a:endParaRPr lang="en-US" altLang="en-US"/>
          </a:p>
        </p:txBody>
      </p:sp>
    </p:spTree>
    <p:extLst>
      <p:ext uri="{BB962C8B-B14F-4D97-AF65-F5344CB8AC3E}">
        <p14:creationId xmlns:p14="http://schemas.microsoft.com/office/powerpoint/2010/main" val="397385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0"/>
            <a:ext cx="13167360" cy="272034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4301491" y="2941320"/>
            <a:ext cx="13167360" cy="19751040"/>
          </a:xfrm>
        </p:spPr>
        <p:txBody>
          <a:bodyPr rtlCol="0">
            <a:normAutofit/>
          </a:bodyPr>
          <a:lstStyle>
            <a:lvl1pPr marL="0" indent="0">
              <a:buNone/>
              <a:defRPr sz="11000"/>
            </a:lvl1pPr>
            <a:lvl2pPr marL="1567119" indent="0">
              <a:buNone/>
              <a:defRPr sz="9600"/>
            </a:lvl2pPr>
            <a:lvl3pPr marL="3134239" indent="0">
              <a:buNone/>
              <a:defRPr sz="8200"/>
            </a:lvl3pPr>
            <a:lvl4pPr marL="4701358" indent="0">
              <a:buNone/>
              <a:defRPr sz="6900"/>
            </a:lvl4pPr>
            <a:lvl5pPr marL="6268477" indent="0">
              <a:buNone/>
              <a:defRPr sz="6900"/>
            </a:lvl5pPr>
            <a:lvl6pPr marL="7835597" indent="0">
              <a:buNone/>
              <a:defRPr sz="6900"/>
            </a:lvl6pPr>
            <a:lvl7pPr marL="9402716" indent="0">
              <a:buNone/>
              <a:defRPr sz="6900"/>
            </a:lvl7pPr>
            <a:lvl8pPr marL="10969835" indent="0">
              <a:buNone/>
              <a:defRPr sz="6900"/>
            </a:lvl8pPr>
            <a:lvl9pPr marL="12536955" indent="0">
              <a:buNone/>
              <a:defRPr sz="6900"/>
            </a:lvl9pPr>
          </a:lstStyle>
          <a:p>
            <a:pPr lvl="0"/>
            <a:endParaRPr lang="en-US" noProof="0"/>
          </a:p>
        </p:txBody>
      </p:sp>
      <p:sp>
        <p:nvSpPr>
          <p:cNvPr id="4" name="Text Placeholder 3"/>
          <p:cNvSpPr>
            <a:spLocks noGrp="1"/>
          </p:cNvSpPr>
          <p:nvPr>
            <p:ph type="body" sz="half" idx="2"/>
          </p:nvPr>
        </p:nvSpPr>
        <p:spPr>
          <a:xfrm>
            <a:off x="4301491" y="25763222"/>
            <a:ext cx="13167360" cy="3863338"/>
          </a:xfrm>
        </p:spPr>
        <p:txBody>
          <a:bodyPr/>
          <a:lstStyle>
            <a:lvl1pPr marL="0" indent="0">
              <a:buNone/>
              <a:defRPr sz="4800"/>
            </a:lvl1pPr>
            <a:lvl2pPr marL="1567119" indent="0">
              <a:buNone/>
              <a:defRPr sz="4100"/>
            </a:lvl2pPr>
            <a:lvl3pPr marL="3134239" indent="0">
              <a:buNone/>
              <a:defRPr sz="3400"/>
            </a:lvl3pPr>
            <a:lvl4pPr marL="4701358" indent="0">
              <a:buNone/>
              <a:defRPr sz="3100"/>
            </a:lvl4pPr>
            <a:lvl5pPr marL="6268477" indent="0">
              <a:buNone/>
              <a:defRPr sz="3100"/>
            </a:lvl5pPr>
            <a:lvl6pPr marL="7835597" indent="0">
              <a:buNone/>
              <a:defRPr sz="3100"/>
            </a:lvl6pPr>
            <a:lvl7pPr marL="9402716" indent="0">
              <a:buNone/>
              <a:defRPr sz="3100"/>
            </a:lvl7pPr>
            <a:lvl8pPr marL="10969835" indent="0">
              <a:buNone/>
              <a:defRPr sz="3100"/>
            </a:lvl8pPr>
            <a:lvl9pPr marL="12536955" indent="0">
              <a:buNone/>
              <a:defRPr sz="3100"/>
            </a:lvl9pPr>
          </a:lstStyle>
          <a:p>
            <a:pPr lvl="0"/>
            <a:r>
              <a:rPr lang="en-US"/>
              <a:t>Click to edit Master text styles</a:t>
            </a:r>
          </a:p>
        </p:txBody>
      </p:sp>
      <p:sp>
        <p:nvSpPr>
          <p:cNvPr id="5" name="Date Placeholder 3">
            <a:extLst>
              <a:ext uri="{FF2B5EF4-FFF2-40B4-BE49-F238E27FC236}">
                <a16:creationId xmlns:a16="http://schemas.microsoft.com/office/drawing/2014/main" id="{A17B4DF7-4ABB-7A5C-4C95-F6C39207C31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C9DD9AA4-E6B4-C331-3BE6-A20F940A4EF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3FCA5C7-3B6E-7B35-931A-0E3FE9EC20D3}"/>
              </a:ext>
            </a:extLst>
          </p:cNvPr>
          <p:cNvSpPr>
            <a:spLocks noGrp="1"/>
          </p:cNvSpPr>
          <p:nvPr>
            <p:ph type="sldNum" sz="quarter" idx="12"/>
          </p:nvPr>
        </p:nvSpPr>
        <p:spPr/>
        <p:txBody>
          <a:bodyPr/>
          <a:lstStyle>
            <a:lvl1pPr>
              <a:defRPr/>
            </a:lvl1pPr>
          </a:lstStyle>
          <a:p>
            <a:pPr>
              <a:defRPr/>
            </a:pPr>
            <a:fld id="{C86237AF-719C-4DEB-93B5-833F1BD048F7}" type="slidenum">
              <a:rPr lang="en-US" altLang="en-US"/>
              <a:pPr>
                <a:defRPr/>
              </a:pPr>
              <a:t>‹#›</a:t>
            </a:fld>
            <a:endParaRPr lang="en-US" altLang="en-US"/>
          </a:p>
        </p:txBody>
      </p:sp>
    </p:spTree>
    <p:extLst>
      <p:ext uri="{BB962C8B-B14F-4D97-AF65-F5344CB8AC3E}">
        <p14:creationId xmlns:p14="http://schemas.microsoft.com/office/powerpoint/2010/main" val="22012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F0058"/>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E47997B-E8B7-2030-18CA-003B2D0A0F92}"/>
              </a:ext>
            </a:extLst>
          </p:cNvPr>
          <p:cNvSpPr>
            <a:spLocks noGrp="1"/>
          </p:cNvSpPr>
          <p:nvPr>
            <p:ph type="title"/>
          </p:nvPr>
        </p:nvSpPr>
        <p:spPr bwMode="auto">
          <a:xfrm>
            <a:off x="1096963" y="1317625"/>
            <a:ext cx="197516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3423" tIns="156713" rIns="313423" bIns="156713"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5AB6F01-DC84-B28A-F01A-BEF3432959FE}"/>
              </a:ext>
            </a:extLst>
          </p:cNvPr>
          <p:cNvSpPr>
            <a:spLocks noGrp="1"/>
          </p:cNvSpPr>
          <p:nvPr>
            <p:ph type="body" idx="1"/>
          </p:nvPr>
        </p:nvSpPr>
        <p:spPr bwMode="auto">
          <a:xfrm>
            <a:off x="1096963" y="7680325"/>
            <a:ext cx="19751675"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3423" tIns="156713" rIns="313423" bIns="156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0DF8820-B7F0-0181-2825-05BC6C51A331}"/>
              </a:ext>
            </a:extLst>
          </p:cNvPr>
          <p:cNvSpPr>
            <a:spLocks noGrp="1"/>
          </p:cNvSpPr>
          <p:nvPr>
            <p:ph type="dt" sz="half" idx="2"/>
          </p:nvPr>
        </p:nvSpPr>
        <p:spPr>
          <a:xfrm>
            <a:off x="1096963" y="30510163"/>
            <a:ext cx="5121275" cy="1752600"/>
          </a:xfrm>
          <a:prstGeom prst="rect">
            <a:avLst/>
          </a:prstGeom>
        </p:spPr>
        <p:txBody>
          <a:bodyPr vert="horz" lIns="313423" tIns="156713" rIns="313423" bIns="156713" rtlCol="0" anchor="ctr"/>
          <a:lstStyle>
            <a:lvl1pPr algn="l" eaLnBrk="1" hangingPunct="1">
              <a:defRPr sz="4100">
                <a:solidFill>
                  <a:schemeClr val="tx1">
                    <a:tint val="75000"/>
                  </a:schemeClr>
                </a:solidFill>
                <a:latin typeface="Arial" pitchFamily="34" charset="0"/>
              </a:defRPr>
            </a:lvl1pPr>
          </a:lstStyle>
          <a:p>
            <a:pPr>
              <a:defRPr/>
            </a:pPr>
            <a:endParaRPr lang="en-US"/>
          </a:p>
        </p:txBody>
      </p:sp>
      <p:sp>
        <p:nvSpPr>
          <p:cNvPr id="5" name="Footer Placeholder 4">
            <a:extLst>
              <a:ext uri="{FF2B5EF4-FFF2-40B4-BE49-F238E27FC236}">
                <a16:creationId xmlns:a16="http://schemas.microsoft.com/office/drawing/2014/main" id="{94664BAF-D999-E618-33B8-4D7186A6C005}"/>
              </a:ext>
            </a:extLst>
          </p:cNvPr>
          <p:cNvSpPr>
            <a:spLocks noGrp="1"/>
          </p:cNvSpPr>
          <p:nvPr>
            <p:ph type="ftr" sz="quarter" idx="3"/>
          </p:nvPr>
        </p:nvSpPr>
        <p:spPr>
          <a:xfrm>
            <a:off x="7497763" y="30510163"/>
            <a:ext cx="6950075" cy="1752600"/>
          </a:xfrm>
          <a:prstGeom prst="rect">
            <a:avLst/>
          </a:prstGeom>
        </p:spPr>
        <p:txBody>
          <a:bodyPr vert="horz" lIns="313423" tIns="156713" rIns="313423" bIns="156713" rtlCol="0" anchor="ctr"/>
          <a:lstStyle>
            <a:lvl1pPr algn="ctr" eaLnBrk="1" hangingPunct="1">
              <a:defRPr sz="4100">
                <a:solidFill>
                  <a:schemeClr val="tx1">
                    <a:tint val="75000"/>
                  </a:schemeClr>
                </a:solidFill>
                <a:latin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E55641F5-B46B-B63F-E406-B84AF4525756}"/>
              </a:ext>
            </a:extLst>
          </p:cNvPr>
          <p:cNvSpPr>
            <a:spLocks noGrp="1"/>
          </p:cNvSpPr>
          <p:nvPr>
            <p:ph type="sldNum" sz="quarter" idx="4"/>
          </p:nvPr>
        </p:nvSpPr>
        <p:spPr>
          <a:xfrm>
            <a:off x="15727363" y="30510163"/>
            <a:ext cx="5121275" cy="1752600"/>
          </a:xfrm>
          <a:prstGeom prst="rect">
            <a:avLst/>
          </a:prstGeom>
        </p:spPr>
        <p:txBody>
          <a:bodyPr vert="horz" wrap="square" lIns="313423" tIns="156713" rIns="313423" bIns="156713" numCol="1" anchor="ctr" anchorCtr="0" compatLnSpc="1">
            <a:prstTxWarp prst="textNoShape">
              <a:avLst/>
            </a:prstTxWarp>
          </a:bodyPr>
          <a:lstStyle>
            <a:lvl1pPr algn="r" eaLnBrk="1" hangingPunct="1">
              <a:defRPr sz="4100" smtClean="0">
                <a:solidFill>
                  <a:srgbClr val="898989"/>
                </a:solidFill>
              </a:defRPr>
            </a:lvl1pPr>
          </a:lstStyle>
          <a:p>
            <a:pPr>
              <a:defRPr/>
            </a:pPr>
            <a:fld id="{356E0933-7DB0-4931-B143-77BE9DD778C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ctr" defTabSz="3133725" rtl="0" eaLnBrk="0" fontAlgn="base" hangingPunct="0">
        <a:spcBef>
          <a:spcPct val="0"/>
        </a:spcBef>
        <a:spcAft>
          <a:spcPct val="0"/>
        </a:spcAft>
        <a:defRPr sz="15100" kern="1200">
          <a:solidFill>
            <a:schemeClr val="tx1"/>
          </a:solidFill>
          <a:latin typeface="+mj-lt"/>
          <a:ea typeface="+mj-ea"/>
          <a:cs typeface="+mj-cs"/>
        </a:defRPr>
      </a:lvl1pPr>
      <a:lvl2pPr algn="ctr" defTabSz="3133725" rtl="0" eaLnBrk="0" fontAlgn="base" hangingPunct="0">
        <a:spcBef>
          <a:spcPct val="0"/>
        </a:spcBef>
        <a:spcAft>
          <a:spcPct val="0"/>
        </a:spcAft>
        <a:defRPr sz="15100">
          <a:solidFill>
            <a:schemeClr val="tx1"/>
          </a:solidFill>
          <a:latin typeface="Calibri" pitchFamily="34" charset="0"/>
        </a:defRPr>
      </a:lvl2pPr>
      <a:lvl3pPr algn="ctr" defTabSz="3133725" rtl="0" eaLnBrk="0" fontAlgn="base" hangingPunct="0">
        <a:spcBef>
          <a:spcPct val="0"/>
        </a:spcBef>
        <a:spcAft>
          <a:spcPct val="0"/>
        </a:spcAft>
        <a:defRPr sz="15100">
          <a:solidFill>
            <a:schemeClr val="tx1"/>
          </a:solidFill>
          <a:latin typeface="Calibri" pitchFamily="34" charset="0"/>
        </a:defRPr>
      </a:lvl3pPr>
      <a:lvl4pPr algn="ctr" defTabSz="3133725" rtl="0" eaLnBrk="0" fontAlgn="base" hangingPunct="0">
        <a:spcBef>
          <a:spcPct val="0"/>
        </a:spcBef>
        <a:spcAft>
          <a:spcPct val="0"/>
        </a:spcAft>
        <a:defRPr sz="15100">
          <a:solidFill>
            <a:schemeClr val="tx1"/>
          </a:solidFill>
          <a:latin typeface="Calibri" pitchFamily="34" charset="0"/>
        </a:defRPr>
      </a:lvl4pPr>
      <a:lvl5pPr algn="ctr" defTabSz="3133725" rtl="0" eaLnBrk="0" fontAlgn="base" hangingPunct="0">
        <a:spcBef>
          <a:spcPct val="0"/>
        </a:spcBef>
        <a:spcAft>
          <a:spcPct val="0"/>
        </a:spcAft>
        <a:defRPr sz="15100">
          <a:solidFill>
            <a:schemeClr val="tx1"/>
          </a:solidFill>
          <a:latin typeface="Calibri" pitchFamily="34" charset="0"/>
        </a:defRPr>
      </a:lvl5pPr>
      <a:lvl6pPr marL="457200" algn="ctr" defTabSz="3133725" rtl="0" fontAlgn="base">
        <a:spcBef>
          <a:spcPct val="0"/>
        </a:spcBef>
        <a:spcAft>
          <a:spcPct val="0"/>
        </a:spcAft>
        <a:defRPr sz="15100">
          <a:solidFill>
            <a:schemeClr val="tx1"/>
          </a:solidFill>
          <a:latin typeface="Calibri" pitchFamily="34" charset="0"/>
        </a:defRPr>
      </a:lvl6pPr>
      <a:lvl7pPr marL="914400" algn="ctr" defTabSz="3133725" rtl="0" fontAlgn="base">
        <a:spcBef>
          <a:spcPct val="0"/>
        </a:spcBef>
        <a:spcAft>
          <a:spcPct val="0"/>
        </a:spcAft>
        <a:defRPr sz="15100">
          <a:solidFill>
            <a:schemeClr val="tx1"/>
          </a:solidFill>
          <a:latin typeface="Calibri" pitchFamily="34" charset="0"/>
        </a:defRPr>
      </a:lvl7pPr>
      <a:lvl8pPr marL="1371600" algn="ctr" defTabSz="3133725" rtl="0" fontAlgn="base">
        <a:spcBef>
          <a:spcPct val="0"/>
        </a:spcBef>
        <a:spcAft>
          <a:spcPct val="0"/>
        </a:spcAft>
        <a:defRPr sz="15100">
          <a:solidFill>
            <a:schemeClr val="tx1"/>
          </a:solidFill>
          <a:latin typeface="Calibri" pitchFamily="34" charset="0"/>
        </a:defRPr>
      </a:lvl8pPr>
      <a:lvl9pPr marL="1828800" algn="ctr" defTabSz="3133725" rtl="0" fontAlgn="base">
        <a:spcBef>
          <a:spcPct val="0"/>
        </a:spcBef>
        <a:spcAft>
          <a:spcPct val="0"/>
        </a:spcAft>
        <a:defRPr sz="15100">
          <a:solidFill>
            <a:schemeClr val="tx1"/>
          </a:solidFill>
          <a:latin typeface="Calibri" pitchFamily="34" charset="0"/>
        </a:defRPr>
      </a:lvl9pPr>
    </p:titleStyle>
    <p:bodyStyle>
      <a:lvl1pPr marL="1174750" indent="-1174750" algn="l" defTabSz="3133725" rtl="0" eaLnBrk="0" fontAlgn="base" hangingPunct="0">
        <a:spcBef>
          <a:spcPct val="20000"/>
        </a:spcBef>
        <a:spcAft>
          <a:spcPct val="0"/>
        </a:spcAft>
        <a:buFont typeface="Arial" panose="020B0604020202020204" pitchFamily="34" charset="0"/>
        <a:buChar char="•"/>
        <a:defRPr sz="11000" kern="1200">
          <a:solidFill>
            <a:schemeClr val="tx1"/>
          </a:solidFill>
          <a:latin typeface="+mn-lt"/>
          <a:ea typeface="+mn-ea"/>
          <a:cs typeface="+mn-cs"/>
        </a:defRPr>
      </a:lvl1pPr>
      <a:lvl2pPr marL="2546350" indent="-977900" algn="l" defTabSz="3133725"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n-ea"/>
          <a:cs typeface="+mn-cs"/>
        </a:defRPr>
      </a:lvl2pPr>
      <a:lvl3pPr marL="3916363" indent="-782638" algn="l" defTabSz="3133725" rtl="0" eaLnBrk="0" fontAlgn="base" hangingPunct="0">
        <a:spcBef>
          <a:spcPct val="20000"/>
        </a:spcBef>
        <a:spcAft>
          <a:spcPct val="0"/>
        </a:spcAft>
        <a:buFont typeface="Arial" panose="020B0604020202020204" pitchFamily="34" charset="0"/>
        <a:buChar char="•"/>
        <a:defRPr sz="8200" kern="1200">
          <a:solidFill>
            <a:schemeClr val="tx1"/>
          </a:solidFill>
          <a:latin typeface="+mn-lt"/>
          <a:ea typeface="+mn-ea"/>
          <a:cs typeface="+mn-cs"/>
        </a:defRPr>
      </a:lvl3pPr>
      <a:lvl4pPr marL="5484813" indent="-782638" algn="l" defTabSz="3133725" rtl="0" eaLnBrk="0" fontAlgn="base" hangingPunct="0">
        <a:spcBef>
          <a:spcPct val="20000"/>
        </a:spcBef>
        <a:spcAft>
          <a:spcPct val="0"/>
        </a:spcAft>
        <a:buFont typeface="Arial" panose="020B0604020202020204" pitchFamily="34" charset="0"/>
        <a:buChar char="–"/>
        <a:defRPr sz="6900" kern="1200">
          <a:solidFill>
            <a:schemeClr val="tx1"/>
          </a:solidFill>
          <a:latin typeface="+mn-lt"/>
          <a:ea typeface="+mn-ea"/>
          <a:cs typeface="+mn-cs"/>
        </a:defRPr>
      </a:lvl4pPr>
      <a:lvl5pPr marL="7051675" indent="-782638" algn="l" defTabSz="3133725" rtl="0" eaLnBrk="0" fontAlgn="base" hangingPunct="0">
        <a:spcBef>
          <a:spcPct val="20000"/>
        </a:spcBef>
        <a:spcAft>
          <a:spcPct val="0"/>
        </a:spcAft>
        <a:buFont typeface="Arial" panose="020B0604020202020204" pitchFamily="34" charset="0"/>
        <a:buChar char="»"/>
        <a:defRPr sz="6900" kern="1200">
          <a:solidFill>
            <a:schemeClr val="tx1"/>
          </a:solidFill>
          <a:latin typeface="+mn-lt"/>
          <a:ea typeface="+mn-ea"/>
          <a:cs typeface="+mn-cs"/>
        </a:defRPr>
      </a:lvl5pPr>
      <a:lvl6pPr marL="8619156" indent="-783560" algn="l" defTabSz="3134239"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6276" indent="-783560" algn="l" defTabSz="3134239"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3395" indent="-783560" algn="l" defTabSz="3134239"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0514" indent="-783560" algn="l" defTabSz="3134239"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239" rtl="0" eaLnBrk="1" latinLnBrk="0" hangingPunct="1">
        <a:defRPr sz="6200" kern="1200">
          <a:solidFill>
            <a:schemeClr val="tx1"/>
          </a:solidFill>
          <a:latin typeface="+mn-lt"/>
          <a:ea typeface="+mn-ea"/>
          <a:cs typeface="+mn-cs"/>
        </a:defRPr>
      </a:lvl1pPr>
      <a:lvl2pPr marL="1567119" algn="l" defTabSz="3134239" rtl="0" eaLnBrk="1" latinLnBrk="0" hangingPunct="1">
        <a:defRPr sz="6200" kern="1200">
          <a:solidFill>
            <a:schemeClr val="tx1"/>
          </a:solidFill>
          <a:latin typeface="+mn-lt"/>
          <a:ea typeface="+mn-ea"/>
          <a:cs typeface="+mn-cs"/>
        </a:defRPr>
      </a:lvl2pPr>
      <a:lvl3pPr marL="3134239" algn="l" defTabSz="3134239" rtl="0" eaLnBrk="1" latinLnBrk="0" hangingPunct="1">
        <a:defRPr sz="6200" kern="1200">
          <a:solidFill>
            <a:schemeClr val="tx1"/>
          </a:solidFill>
          <a:latin typeface="+mn-lt"/>
          <a:ea typeface="+mn-ea"/>
          <a:cs typeface="+mn-cs"/>
        </a:defRPr>
      </a:lvl3pPr>
      <a:lvl4pPr marL="4701358" algn="l" defTabSz="3134239" rtl="0" eaLnBrk="1" latinLnBrk="0" hangingPunct="1">
        <a:defRPr sz="6200" kern="1200">
          <a:solidFill>
            <a:schemeClr val="tx1"/>
          </a:solidFill>
          <a:latin typeface="+mn-lt"/>
          <a:ea typeface="+mn-ea"/>
          <a:cs typeface="+mn-cs"/>
        </a:defRPr>
      </a:lvl4pPr>
      <a:lvl5pPr marL="6268477" algn="l" defTabSz="3134239" rtl="0" eaLnBrk="1" latinLnBrk="0" hangingPunct="1">
        <a:defRPr sz="6200" kern="1200">
          <a:solidFill>
            <a:schemeClr val="tx1"/>
          </a:solidFill>
          <a:latin typeface="+mn-lt"/>
          <a:ea typeface="+mn-ea"/>
          <a:cs typeface="+mn-cs"/>
        </a:defRPr>
      </a:lvl5pPr>
      <a:lvl6pPr marL="7835597" algn="l" defTabSz="3134239" rtl="0" eaLnBrk="1" latinLnBrk="0" hangingPunct="1">
        <a:defRPr sz="6200" kern="1200">
          <a:solidFill>
            <a:schemeClr val="tx1"/>
          </a:solidFill>
          <a:latin typeface="+mn-lt"/>
          <a:ea typeface="+mn-ea"/>
          <a:cs typeface="+mn-cs"/>
        </a:defRPr>
      </a:lvl6pPr>
      <a:lvl7pPr marL="9402716" algn="l" defTabSz="3134239" rtl="0" eaLnBrk="1" latinLnBrk="0" hangingPunct="1">
        <a:defRPr sz="6200" kern="1200">
          <a:solidFill>
            <a:schemeClr val="tx1"/>
          </a:solidFill>
          <a:latin typeface="+mn-lt"/>
          <a:ea typeface="+mn-ea"/>
          <a:cs typeface="+mn-cs"/>
        </a:defRPr>
      </a:lvl7pPr>
      <a:lvl8pPr marL="10969835" algn="l" defTabSz="3134239" rtl="0" eaLnBrk="1" latinLnBrk="0" hangingPunct="1">
        <a:defRPr sz="6200" kern="1200">
          <a:solidFill>
            <a:schemeClr val="tx1"/>
          </a:solidFill>
          <a:latin typeface="+mn-lt"/>
          <a:ea typeface="+mn-ea"/>
          <a:cs typeface="+mn-cs"/>
        </a:defRPr>
      </a:lvl8pPr>
      <a:lvl9pPr marL="12536955" algn="l" defTabSz="3134239"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97F1E70-E3E3-7338-7512-E7B26490F3AD}"/>
              </a:ext>
            </a:extLst>
          </p:cNvPr>
          <p:cNvSpPr>
            <a:spLocks noGrp="1" noRot="1" noMove="1" noResize="1" noEditPoints="1" noAdjustHandles="1" noChangeArrowheads="1" noChangeShapeType="1"/>
          </p:cNvSpPr>
          <p:nvPr/>
        </p:nvSpPr>
        <p:spPr>
          <a:xfrm>
            <a:off x="914400" y="914400"/>
            <a:ext cx="20116800" cy="31089600"/>
          </a:xfrm>
          <a:prstGeom prst="rect">
            <a:avLst/>
          </a:prstGeom>
          <a:solidFill>
            <a:schemeClr val="bg1"/>
          </a:solidFill>
          <a:ln w="76200" cmpd="sng">
            <a:solidFill>
              <a:srgbClr val="F1E40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099" name="Text Box 13">
            <a:extLst>
              <a:ext uri="{FF2B5EF4-FFF2-40B4-BE49-F238E27FC236}">
                <a16:creationId xmlns:a16="http://schemas.microsoft.com/office/drawing/2014/main" id="{5AE89286-4E62-EC99-4839-B6DAEFC69ACA}"/>
              </a:ext>
            </a:extLst>
          </p:cNvPr>
          <p:cNvSpPr txBox="1">
            <a:spLocks noChangeArrowheads="1"/>
          </p:cNvSpPr>
          <p:nvPr/>
        </p:nvSpPr>
        <p:spPr bwMode="auto">
          <a:xfrm>
            <a:off x="1066800" y="4495800"/>
            <a:ext cx="96012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135313">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defTabSz="3135313">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defTabSz="3135313">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50000"/>
              </a:spcBef>
              <a:buFontTx/>
              <a:buNone/>
            </a:pPr>
            <a:r>
              <a:rPr lang="en-US" altLang="en-US" sz="3600" b="1" dirty="0">
                <a:solidFill>
                  <a:srgbClr val="3F0058"/>
                </a:solidFill>
                <a:latin typeface="Times New Roman" panose="02020603050405020304" pitchFamily="18" charset="0"/>
              </a:rPr>
              <a:t>Background</a:t>
            </a:r>
          </a:p>
        </p:txBody>
      </p:sp>
      <p:sp>
        <p:nvSpPr>
          <p:cNvPr id="4100" name="Rectangle 124">
            <a:extLst>
              <a:ext uri="{FF2B5EF4-FFF2-40B4-BE49-F238E27FC236}">
                <a16:creationId xmlns:a16="http://schemas.microsoft.com/office/drawing/2014/main" id="{73C302DA-BD6A-8221-7F9C-8AECCBEC16FF}"/>
              </a:ext>
            </a:extLst>
          </p:cNvPr>
          <p:cNvSpPr>
            <a:spLocks noChangeArrowheads="1"/>
          </p:cNvSpPr>
          <p:nvPr/>
        </p:nvSpPr>
        <p:spPr bwMode="auto">
          <a:xfrm>
            <a:off x="4457700" y="15151100"/>
            <a:ext cx="13716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4101" name="Rectangle 126">
            <a:extLst>
              <a:ext uri="{FF2B5EF4-FFF2-40B4-BE49-F238E27FC236}">
                <a16:creationId xmlns:a16="http://schemas.microsoft.com/office/drawing/2014/main" id="{8E27D376-E99B-CC25-22FD-95EC8C24BFB0}"/>
              </a:ext>
            </a:extLst>
          </p:cNvPr>
          <p:cNvSpPr>
            <a:spLocks noChangeArrowheads="1"/>
          </p:cNvSpPr>
          <p:nvPr/>
        </p:nvSpPr>
        <p:spPr bwMode="auto">
          <a:xfrm>
            <a:off x="4457700" y="15151100"/>
            <a:ext cx="13716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4102" name="Rectangle 128">
            <a:extLst>
              <a:ext uri="{FF2B5EF4-FFF2-40B4-BE49-F238E27FC236}">
                <a16:creationId xmlns:a16="http://schemas.microsoft.com/office/drawing/2014/main" id="{251DB5C9-C922-0B94-88BD-69E217FCFA92}"/>
              </a:ext>
            </a:extLst>
          </p:cNvPr>
          <p:cNvSpPr>
            <a:spLocks noChangeArrowheads="1"/>
          </p:cNvSpPr>
          <p:nvPr/>
        </p:nvSpPr>
        <p:spPr bwMode="auto">
          <a:xfrm>
            <a:off x="4457700" y="15151100"/>
            <a:ext cx="13716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4103" name="Rectangle 344">
            <a:extLst>
              <a:ext uri="{FF2B5EF4-FFF2-40B4-BE49-F238E27FC236}">
                <a16:creationId xmlns:a16="http://schemas.microsoft.com/office/drawing/2014/main" id="{102F0402-D73B-91C3-E59D-18F34CA23D2E}"/>
              </a:ext>
            </a:extLst>
          </p:cNvPr>
          <p:cNvSpPr>
            <a:spLocks noChangeArrowheads="1"/>
          </p:cNvSpPr>
          <p:nvPr/>
        </p:nvSpPr>
        <p:spPr bwMode="auto">
          <a:xfrm>
            <a:off x="914400" y="9512300"/>
            <a:ext cx="982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3135313">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defTabSz="3135313">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defTabSz="3135313">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endParaRPr lang="en-US" altLang="en-US" sz="2000">
              <a:latin typeface="Arial" panose="020B0604020202020204" pitchFamily="34" charset="0"/>
            </a:endParaRPr>
          </a:p>
        </p:txBody>
      </p:sp>
      <p:sp>
        <p:nvSpPr>
          <p:cNvPr id="4104" name="Text Box 346">
            <a:extLst>
              <a:ext uri="{FF2B5EF4-FFF2-40B4-BE49-F238E27FC236}">
                <a16:creationId xmlns:a16="http://schemas.microsoft.com/office/drawing/2014/main" id="{080ADFC1-4D0A-9E03-3C02-BB2E03C96102}"/>
              </a:ext>
            </a:extLst>
          </p:cNvPr>
          <p:cNvSpPr txBox="1">
            <a:spLocks noChangeArrowheads="1"/>
          </p:cNvSpPr>
          <p:nvPr/>
        </p:nvSpPr>
        <p:spPr bwMode="auto">
          <a:xfrm>
            <a:off x="1066800" y="9294813"/>
            <a:ext cx="96012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135313">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defTabSz="3135313">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defTabSz="3135313">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50000"/>
              </a:spcBef>
              <a:buFontTx/>
              <a:buNone/>
            </a:pPr>
            <a:r>
              <a:rPr lang="en-US" altLang="zh-CN" sz="3600" b="1" dirty="0">
                <a:solidFill>
                  <a:srgbClr val="3F0058"/>
                </a:solidFill>
                <a:latin typeface="Times New Roman" panose="02020603050405020304" pitchFamily="18" charset="0"/>
              </a:rPr>
              <a:t>Proposed Solution</a:t>
            </a:r>
            <a:endParaRPr lang="en-US" altLang="en-US" sz="3600" b="1" dirty="0">
              <a:solidFill>
                <a:srgbClr val="3F0058"/>
              </a:solidFill>
              <a:latin typeface="Times New Roman" panose="02020603050405020304" pitchFamily="18" charset="0"/>
            </a:endParaRPr>
          </a:p>
        </p:txBody>
      </p:sp>
      <p:sp>
        <p:nvSpPr>
          <p:cNvPr id="4105" name="Text Box 351">
            <a:extLst>
              <a:ext uri="{FF2B5EF4-FFF2-40B4-BE49-F238E27FC236}">
                <a16:creationId xmlns:a16="http://schemas.microsoft.com/office/drawing/2014/main" id="{7CBA74A5-4D1C-5C4A-05F7-2DD980339D4F}"/>
              </a:ext>
            </a:extLst>
          </p:cNvPr>
          <p:cNvSpPr txBox="1">
            <a:spLocks noChangeArrowheads="1"/>
          </p:cNvSpPr>
          <p:nvPr/>
        </p:nvSpPr>
        <p:spPr bwMode="auto">
          <a:xfrm>
            <a:off x="1066800" y="15011400"/>
            <a:ext cx="95250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135313">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defTabSz="3135313">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defTabSz="3135313">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50000"/>
              </a:spcBef>
              <a:buFontTx/>
              <a:buNone/>
            </a:pPr>
            <a:r>
              <a:rPr lang="en-US" altLang="zh-CN" sz="3600" b="1" dirty="0">
                <a:solidFill>
                  <a:srgbClr val="3F0058"/>
                </a:solidFill>
                <a:latin typeface="Times New Roman" panose="02020603050405020304" pitchFamily="18" charset="0"/>
                <a:cs typeface="Times New Roman" panose="02020603050405020304" pitchFamily="18" charset="0"/>
              </a:rPr>
              <a:t>System Design</a:t>
            </a:r>
            <a:endParaRPr lang="en-US" altLang="en-US" sz="3600" b="1" dirty="0">
              <a:solidFill>
                <a:srgbClr val="3F005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06" name="Text Box 14">
            <a:extLst>
              <a:ext uri="{FF2B5EF4-FFF2-40B4-BE49-F238E27FC236}">
                <a16:creationId xmlns:a16="http://schemas.microsoft.com/office/drawing/2014/main" id="{B6707313-2FB2-80E7-B757-82FF19B636C3}"/>
              </a:ext>
            </a:extLst>
          </p:cNvPr>
          <p:cNvSpPr txBox="1">
            <a:spLocks noChangeArrowheads="1"/>
          </p:cNvSpPr>
          <p:nvPr/>
        </p:nvSpPr>
        <p:spPr bwMode="auto">
          <a:xfrm>
            <a:off x="1066800" y="9986963"/>
            <a:ext cx="9601200" cy="48936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rPr>
              <a:t>Our proposed solution is the development of a Smart Mirror, powered by a Raspberry Pi 4 Model B, which transforms a conventional mirror into an interactive information center. The Smart Mirror is designed to display a variety of modules such as date, time, calendar, daily compliments, latest news, current weather, and weather forecasts. By leveraging the capabilities of the MagicMirror² platform, our Smart Mirror provides a customizable and modular interface that users can personalize according to their preferences and needs. This integration aims to provide users with real-time updates at a glance, enhancing their daily productivity while preparing for the day ahead. The Smart Mirror not only aims to bring a technological edge to personal spaces but also encourages user interaction by providing useful insights and updates that are tailored to the user’s lifestyle.</a:t>
            </a:r>
          </a:p>
        </p:txBody>
      </p:sp>
      <p:sp>
        <p:nvSpPr>
          <p:cNvPr id="4108" name="Rectangle 352">
            <a:extLst>
              <a:ext uri="{FF2B5EF4-FFF2-40B4-BE49-F238E27FC236}">
                <a16:creationId xmlns:a16="http://schemas.microsoft.com/office/drawing/2014/main" id="{998EF9BF-6B5D-2EA1-14D9-F7AF19D09A85}"/>
              </a:ext>
            </a:extLst>
          </p:cNvPr>
          <p:cNvSpPr>
            <a:spLocks noChangeArrowheads="1"/>
          </p:cNvSpPr>
          <p:nvPr/>
        </p:nvSpPr>
        <p:spPr bwMode="auto">
          <a:xfrm>
            <a:off x="2737360" y="26844333"/>
            <a:ext cx="83820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ea typeface="宋体" panose="02010600030101010101" pitchFamily="2" charset="-122"/>
                <a:cs typeface="Arial" panose="020B0604020202020204" pitchFamily="34" charset="0"/>
              </a:rPr>
              <a:t>Figure 1: Electronic parts mounted on a screen</a:t>
            </a:r>
          </a:p>
        </p:txBody>
      </p:sp>
      <p:sp>
        <p:nvSpPr>
          <p:cNvPr id="4111" name="Text Box 346">
            <a:extLst>
              <a:ext uri="{FF2B5EF4-FFF2-40B4-BE49-F238E27FC236}">
                <a16:creationId xmlns:a16="http://schemas.microsoft.com/office/drawing/2014/main" id="{80A10AA8-4EAF-B2E4-7D32-FF412954F6EC}"/>
              </a:ext>
            </a:extLst>
          </p:cNvPr>
          <p:cNvSpPr txBox="1">
            <a:spLocks noChangeArrowheads="1"/>
          </p:cNvSpPr>
          <p:nvPr/>
        </p:nvSpPr>
        <p:spPr bwMode="auto">
          <a:xfrm>
            <a:off x="11173762" y="15884903"/>
            <a:ext cx="96012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0"/>
              </a:spcBef>
              <a:buFontTx/>
              <a:buNone/>
            </a:pPr>
            <a:r>
              <a:rPr lang="en-US" altLang="zh-CN" sz="3600" b="1" dirty="0">
                <a:solidFill>
                  <a:srgbClr val="3F0058"/>
                </a:solidFill>
                <a:latin typeface="Times New Roman" panose="02020603050405020304" pitchFamily="18" charset="0"/>
                <a:cs typeface="Times New Roman" panose="02020603050405020304" pitchFamily="18" charset="0"/>
              </a:rPr>
              <a:t>Results and Discussion</a:t>
            </a:r>
            <a:endParaRPr lang="en-US" altLang="en-US" sz="3600" dirty="0">
              <a:solidFill>
                <a:srgbClr val="3F0058"/>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112" name="Straight Connector 61">
            <a:extLst>
              <a:ext uri="{FF2B5EF4-FFF2-40B4-BE49-F238E27FC236}">
                <a16:creationId xmlns:a16="http://schemas.microsoft.com/office/drawing/2014/main" id="{847116EE-450E-5913-C053-E67ACD49F837}"/>
              </a:ext>
            </a:extLst>
          </p:cNvPr>
          <p:cNvCxnSpPr>
            <a:cxnSpLocks noChangeShapeType="1"/>
          </p:cNvCxnSpPr>
          <p:nvPr/>
        </p:nvCxnSpPr>
        <p:spPr bwMode="auto">
          <a:xfrm>
            <a:off x="7086600" y="2654300"/>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4152" name="Rectangle 80">
            <a:extLst>
              <a:ext uri="{FF2B5EF4-FFF2-40B4-BE49-F238E27FC236}">
                <a16:creationId xmlns:a16="http://schemas.microsoft.com/office/drawing/2014/main" id="{A420C50A-B2B8-9997-4C2E-3F8DA672CDFC}"/>
              </a:ext>
            </a:extLst>
          </p:cNvPr>
          <p:cNvSpPr>
            <a:spLocks noChangeArrowheads="1"/>
          </p:cNvSpPr>
          <p:nvPr/>
        </p:nvSpPr>
        <p:spPr bwMode="auto">
          <a:xfrm>
            <a:off x="11049000" y="4514311"/>
            <a:ext cx="9601200" cy="52629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zh-CN" sz="2400" dirty="0">
                <a:latin typeface="Arial" panose="020B0604020202020204" pitchFamily="34" charset="0"/>
              </a:rPr>
              <a:t>The Smart Mirror's system design incorporates a suite of direct service APIs to the left of the Raspberry Pi, enhancing functionality by fetching and displaying real-time data: Google Calendar syncs personal and professional events, </a:t>
            </a:r>
            <a:r>
              <a:rPr lang="en-US" altLang="zh-CN" sz="2400" dirty="0" err="1">
                <a:latin typeface="Arial" panose="020B0604020202020204" pitchFamily="34" charset="0"/>
              </a:rPr>
              <a:t>OpenWeatherMap</a:t>
            </a:r>
            <a:r>
              <a:rPr lang="en-US" altLang="zh-CN" sz="2400" dirty="0">
                <a:latin typeface="Arial" panose="020B0604020202020204" pitchFamily="34" charset="0"/>
              </a:rPr>
              <a:t> provides timely weather forecasts, and the News API delivers the latest headlines, keeping users informed as they prepare for their day. Additionally, a custom Spotify API integration introduces an entertainment dimension by enabling users to access music and podcasts directly through the mirror's speakers, enriching their morning routine. The system also features voice assistance technology, allowing users to interact with the mirror using voice commands to set reminders, play music, or receive news updates, transforming the mirror from a mere reflective surface into a dynamic, interactive hub that boosts daily productivity and convenience with its technology-driven capabilities.</a:t>
            </a:r>
            <a:endParaRPr lang="en-US" altLang="en-US" sz="2400" dirty="0">
              <a:latin typeface="Arial" panose="020B0604020202020204" pitchFamily="34" charset="0"/>
              <a:ea typeface="宋体" panose="02010600030101010101" pitchFamily="2" charset="-122"/>
            </a:endParaRPr>
          </a:p>
        </p:txBody>
      </p:sp>
      <p:sp>
        <p:nvSpPr>
          <p:cNvPr id="4154" name="Rectangle 352">
            <a:extLst>
              <a:ext uri="{FF2B5EF4-FFF2-40B4-BE49-F238E27FC236}">
                <a16:creationId xmlns:a16="http://schemas.microsoft.com/office/drawing/2014/main" id="{308A3B06-B92B-BBE2-FC35-A3724BE955B9}"/>
              </a:ext>
            </a:extLst>
          </p:cNvPr>
          <p:cNvSpPr>
            <a:spLocks noChangeArrowheads="1"/>
          </p:cNvSpPr>
          <p:nvPr/>
        </p:nvSpPr>
        <p:spPr bwMode="auto">
          <a:xfrm>
            <a:off x="11049000" y="16384578"/>
            <a:ext cx="9601200" cy="304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rPr>
              <a:t>We successfully developed a fully functional Smart Mirror, integrating features such as calendar events, weather forecasts, and news updates via the Raspberry Pi and MagicMirror² platform. The inclusion of a custom Spotify API enables audio playback directly through the mirror’s speakers, while voice recognition allows for effortless hands-free control. This project demonstrates the practical application of interactive digital mirrors, enhancing daily routines with technology-driven convenience and functionality.</a:t>
            </a:r>
          </a:p>
        </p:txBody>
      </p:sp>
      <p:sp>
        <p:nvSpPr>
          <p:cNvPr id="4155" name="Text Box 346">
            <a:extLst>
              <a:ext uri="{FF2B5EF4-FFF2-40B4-BE49-F238E27FC236}">
                <a16:creationId xmlns:a16="http://schemas.microsoft.com/office/drawing/2014/main" id="{3C504360-7F55-A286-651B-1C997661DACE}"/>
              </a:ext>
            </a:extLst>
          </p:cNvPr>
          <p:cNvSpPr txBox="1">
            <a:spLocks noChangeArrowheads="1"/>
          </p:cNvSpPr>
          <p:nvPr/>
        </p:nvSpPr>
        <p:spPr bwMode="auto">
          <a:xfrm>
            <a:off x="10951568" y="25497400"/>
            <a:ext cx="96012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0"/>
              </a:spcBef>
              <a:buFontTx/>
              <a:buNone/>
            </a:pPr>
            <a:r>
              <a:rPr lang="en-US" altLang="zh-CN" sz="3600" b="1" dirty="0">
                <a:solidFill>
                  <a:srgbClr val="3F0058"/>
                </a:solidFill>
                <a:latin typeface="Times New Roman" panose="02020603050405020304" pitchFamily="18" charset="0"/>
                <a:cs typeface="Times New Roman" panose="02020603050405020304" pitchFamily="18" charset="0"/>
              </a:rPr>
              <a:t>Conclusions and Future Work</a:t>
            </a:r>
            <a:endParaRPr lang="en-US" altLang="en-US" sz="3600" dirty="0">
              <a:solidFill>
                <a:srgbClr val="3F005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59" name="Rectangle 80">
            <a:extLst>
              <a:ext uri="{FF2B5EF4-FFF2-40B4-BE49-F238E27FC236}">
                <a16:creationId xmlns:a16="http://schemas.microsoft.com/office/drawing/2014/main" id="{41F8A854-D77C-F94A-D495-DBF51F2CD288}"/>
              </a:ext>
            </a:extLst>
          </p:cNvPr>
          <p:cNvSpPr>
            <a:spLocks noChangeArrowheads="1"/>
          </p:cNvSpPr>
          <p:nvPr/>
        </p:nvSpPr>
        <p:spPr bwMode="auto">
          <a:xfrm>
            <a:off x="1082675" y="15697200"/>
            <a:ext cx="9585325" cy="67403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just" eaLnBrk="1" hangingPunct="1"/>
            <a:r>
              <a:rPr lang="en-US" altLang="zh-CN" sz="2400" dirty="0"/>
              <a:t>The Smart Mirror project is designed around a central computing unit, the Raspberry Pi 4 Model B, which orchestrates all functionalities of the smart mirror. This device handles the processing and integration of various hardware components and software services, ensuring a seamless user experience.</a:t>
            </a:r>
          </a:p>
          <a:p>
            <a:pPr algn="just" eaLnBrk="1" hangingPunct="1"/>
            <a:r>
              <a:rPr lang="en-US" altLang="zh-CN" sz="2400" b="1" dirty="0"/>
              <a:t>Hardware Integration:</a:t>
            </a:r>
          </a:p>
          <a:p>
            <a:pPr algn="just" eaLnBrk="1" hangingPunct="1"/>
            <a:r>
              <a:rPr lang="en-US" altLang="zh-CN" sz="2400" dirty="0"/>
              <a:t>To the right of the Raspberry Pi, the system includes a monitor positioned behind a two-way mirror, providing the visual output for the smart mirror. This setup allows the display of time, weather, calendar events, news, and personalized content like compliments or motivational quotes directly on the mirror's surface. Voice recognition capabilities are enabled through a connected microphone, allowing for hands-free operation and interaction with the mirror. A speaker system is integrated to deliver audio output, including news readouts or voice feedback from the mirror. Additionally, a motion sensor is incorporated to detect user presence, activating the mirror when someone approaches and switching it to a low-power mode when no activity is detected within a 2-minute threshold.</a:t>
            </a:r>
            <a:endParaRPr lang="en-US" altLang="en-US" sz="2400" dirty="0"/>
          </a:p>
        </p:txBody>
      </p:sp>
      <p:sp>
        <p:nvSpPr>
          <p:cNvPr id="4165" name="Text Box 4">
            <a:extLst>
              <a:ext uri="{FF2B5EF4-FFF2-40B4-BE49-F238E27FC236}">
                <a16:creationId xmlns:a16="http://schemas.microsoft.com/office/drawing/2014/main" id="{D3F0FE15-8121-A095-F02F-9B0C182F50CA}"/>
              </a:ext>
            </a:extLst>
          </p:cNvPr>
          <p:cNvSpPr txBox="1">
            <a:spLocks noChangeArrowheads="1"/>
          </p:cNvSpPr>
          <p:nvPr/>
        </p:nvSpPr>
        <p:spPr bwMode="auto">
          <a:xfrm>
            <a:off x="3657600" y="1447800"/>
            <a:ext cx="16140113" cy="31352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lnSpc>
                <a:spcPct val="75000"/>
              </a:lnSpc>
              <a:spcBef>
                <a:spcPct val="50000"/>
              </a:spcBef>
            </a:pPr>
            <a:r>
              <a:rPr lang="en-US" altLang="en-US" sz="6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Smart Mirror</a:t>
            </a:r>
          </a:p>
          <a:p>
            <a:pPr algn="ctr">
              <a:lnSpc>
                <a:spcPct val="75000"/>
              </a:lnSpc>
              <a:spcBef>
                <a:spcPct val="50000"/>
              </a:spcBef>
            </a:pPr>
            <a:r>
              <a:rPr lang="en-US" altLang="en-US" sz="32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Dagmawi Abera, </a:t>
            </a:r>
            <a:r>
              <a:rPr lang="en-US" altLang="en-US" sz="3200" b="1" dirty="0" err="1">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Hamede</a:t>
            </a:r>
            <a:r>
              <a:rPr lang="en-US" altLang="en-US" sz="32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200" b="1" dirty="0" err="1">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Abdulgafur</a:t>
            </a:r>
            <a:r>
              <a:rPr lang="en-US" altLang="en-US" sz="32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 Noah Awol</a:t>
            </a:r>
          </a:p>
          <a:p>
            <a:pPr algn="ctr">
              <a:lnSpc>
                <a:spcPct val="75000"/>
              </a:lnSpc>
              <a:spcBef>
                <a:spcPct val="50000"/>
              </a:spcBef>
            </a:pPr>
            <a:r>
              <a:rPr lang="en-US" altLang="en-US" sz="3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Faculty Mentor: Dr. </a:t>
            </a:r>
            <a:r>
              <a:rPr lang="en-US" altLang="en-US" sz="3000" b="1" dirty="0" err="1">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Puteri</a:t>
            </a:r>
            <a:r>
              <a:rPr lang="en-US" altLang="en-US" sz="3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000" b="1" dirty="0" err="1">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Megat</a:t>
            </a:r>
            <a:r>
              <a:rPr lang="en-US" altLang="en-US" sz="3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000" b="1" dirty="0" err="1">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Hamari</a:t>
            </a:r>
            <a:endParaRPr lang="en-US" altLang="en-US" sz="3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endParaRPr>
          </a:p>
          <a:p>
            <a:pPr algn="ctr">
              <a:lnSpc>
                <a:spcPct val="75000"/>
              </a:lnSpc>
              <a:spcBef>
                <a:spcPct val="50000"/>
              </a:spcBef>
            </a:pPr>
            <a:r>
              <a:rPr lang="en-US" altLang="en-US" sz="3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Minnesota State University, Mankato, </a:t>
            </a:r>
          </a:p>
          <a:p>
            <a:pPr algn="ctr">
              <a:lnSpc>
                <a:spcPct val="75000"/>
              </a:lnSpc>
              <a:spcBef>
                <a:spcPct val="50000"/>
              </a:spcBef>
            </a:pPr>
            <a:r>
              <a:rPr lang="en-US" altLang="en-US" sz="3000" b="1" dirty="0">
                <a:solidFill>
                  <a:srgbClr val="3F0058"/>
                </a:solidFill>
                <a:latin typeface="Times New Roman" panose="02020603050405020304" pitchFamily="18" charset="0"/>
                <a:ea typeface="ＭＳ Ｐゴシック" panose="020B0600070205080204" pitchFamily="34" charset="-128"/>
                <a:cs typeface="Times New Roman" panose="02020603050405020304" pitchFamily="18" charset="0"/>
              </a:rPr>
              <a:t>Department of Electrical &amp; Computer Engineering &amp; Technology</a:t>
            </a:r>
          </a:p>
        </p:txBody>
      </p:sp>
      <p:sp>
        <p:nvSpPr>
          <p:cNvPr id="4166" name="Text Box 14">
            <a:extLst>
              <a:ext uri="{FF2B5EF4-FFF2-40B4-BE49-F238E27FC236}">
                <a16:creationId xmlns:a16="http://schemas.microsoft.com/office/drawing/2014/main" id="{6E67E23C-718D-6A23-FA8E-543286B389B7}"/>
              </a:ext>
            </a:extLst>
          </p:cNvPr>
          <p:cNvSpPr txBox="1">
            <a:spLocks noChangeArrowheads="1"/>
          </p:cNvSpPr>
          <p:nvPr/>
        </p:nvSpPr>
        <p:spPr bwMode="auto">
          <a:xfrm>
            <a:off x="1143000" y="5141416"/>
            <a:ext cx="9601200" cy="41549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135313">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defTabSz="3135313">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defTabSz="3135313">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defTabSz="3135313">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defTabSz="3135313"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rPr>
              <a:t>In today’s fast-paced world, efficiency and convenience in daily routines are more important than ever. Traditional mirrors serve a basic function but do not contribute to streamlining daily informational needs. Recognizing this gap, our team sought to enhance the everyday functionality of a traditional mirror by digitalizing it to serve as a centralized information hub. Our aim was to create a solution that not only supports personal grooming but also seamlessly integrates essential daily information, making morning routines more efficient and interactive. Additionally, the integration of digital features into household items presents an opportunity to utilize cutting-edge technology to improve everyday living.</a:t>
            </a:r>
          </a:p>
        </p:txBody>
      </p:sp>
      <p:pic>
        <p:nvPicPr>
          <p:cNvPr id="4168" name="Picture 21" descr="A purple and yellow logo&#10;&#10;Description automatically generated">
            <a:extLst>
              <a:ext uri="{FF2B5EF4-FFF2-40B4-BE49-F238E27FC236}">
                <a16:creationId xmlns:a16="http://schemas.microsoft.com/office/drawing/2014/main" id="{41B5F5C5-B649-6307-9E63-CF15AEC6E7C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6017" y="899160"/>
            <a:ext cx="4356917"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46">
            <a:extLst>
              <a:ext uri="{FF2B5EF4-FFF2-40B4-BE49-F238E27FC236}">
                <a16:creationId xmlns:a16="http://schemas.microsoft.com/office/drawing/2014/main" id="{639A8256-3F43-AC96-28D1-0BE16C9CA979}"/>
              </a:ext>
            </a:extLst>
          </p:cNvPr>
          <p:cNvSpPr txBox="1">
            <a:spLocks noChangeArrowheads="1"/>
          </p:cNvSpPr>
          <p:nvPr/>
        </p:nvSpPr>
        <p:spPr bwMode="auto">
          <a:xfrm>
            <a:off x="11272501" y="30195819"/>
            <a:ext cx="96012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0"/>
              </a:spcBef>
              <a:buFontTx/>
              <a:buNone/>
            </a:pPr>
            <a:r>
              <a:rPr lang="en-US" altLang="zh-CN" sz="3600" b="1" dirty="0">
                <a:solidFill>
                  <a:srgbClr val="3F0058"/>
                </a:solidFill>
                <a:latin typeface="Times New Roman" panose="02020603050405020304" pitchFamily="18" charset="0"/>
                <a:cs typeface="Times New Roman" panose="02020603050405020304" pitchFamily="18" charset="0"/>
              </a:rPr>
              <a:t>References</a:t>
            </a:r>
            <a:endParaRPr lang="en-US" altLang="en-US" sz="3600" dirty="0">
              <a:solidFill>
                <a:srgbClr val="3F005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352">
            <a:extLst>
              <a:ext uri="{FF2B5EF4-FFF2-40B4-BE49-F238E27FC236}">
                <a16:creationId xmlns:a16="http://schemas.microsoft.com/office/drawing/2014/main" id="{32D13F51-4329-5135-8791-1A5F8ED89B41}"/>
              </a:ext>
            </a:extLst>
          </p:cNvPr>
          <p:cNvSpPr>
            <a:spLocks noChangeArrowheads="1"/>
          </p:cNvSpPr>
          <p:nvPr/>
        </p:nvSpPr>
        <p:spPr bwMode="auto">
          <a:xfrm>
            <a:off x="10878407" y="30787302"/>
            <a:ext cx="10118838"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l">
              <a:buNone/>
            </a:pPr>
            <a:r>
              <a:rPr lang="en-US" sz="1800" b="0" i="0" u="none" strike="noStrike" baseline="0" dirty="0">
                <a:latin typeface="TimesNewRoman"/>
              </a:rPr>
              <a:t>How to build a super-slim smart mirror - Raspberry Pi. (n.d.). Raspberry Pi. https://www.raspberrypi.com/tutorials/how-to-build-a-super-slim-smart-mirror/</a:t>
            </a:r>
            <a:br>
              <a:rPr lang="en-US" sz="1800" b="0" i="0" u="none" strike="noStrike" baseline="0" dirty="0">
                <a:latin typeface="TimesNewRoman"/>
              </a:rPr>
            </a:br>
            <a:r>
              <a:rPr lang="en-US" sz="1800" b="0" i="0" u="none" strike="noStrike" baseline="0" dirty="0" err="1">
                <a:latin typeface="TimesNewRoman"/>
              </a:rPr>
              <a:t>HootieStyleChannel</a:t>
            </a:r>
            <a:r>
              <a:rPr lang="en-US" sz="1800" b="0" i="0" u="none" strike="noStrike" baseline="0" dirty="0">
                <a:latin typeface="TimesNewRoman"/>
              </a:rPr>
              <a:t>. (n.d.). YouTube. https://www.youtube.com/playlist?list=PLtkX2gOMBoVODOkil56UYYu46l91xzMJO</a:t>
            </a:r>
            <a:endParaRPr lang="en-US" altLang="en-US" sz="2000" dirty="0">
              <a:latin typeface="Arial" panose="020B0604020202020204" pitchFamily="34" charset="0"/>
            </a:endParaRPr>
          </a:p>
        </p:txBody>
      </p:sp>
      <p:sp>
        <p:nvSpPr>
          <p:cNvPr id="2" name="Text Box 346">
            <a:extLst>
              <a:ext uri="{FF2B5EF4-FFF2-40B4-BE49-F238E27FC236}">
                <a16:creationId xmlns:a16="http://schemas.microsoft.com/office/drawing/2014/main" id="{C2FE52FB-B901-1D7B-3B92-70071AE96162}"/>
              </a:ext>
            </a:extLst>
          </p:cNvPr>
          <p:cNvSpPr txBox="1">
            <a:spLocks noChangeArrowheads="1"/>
          </p:cNvSpPr>
          <p:nvPr/>
        </p:nvSpPr>
        <p:spPr bwMode="auto">
          <a:xfrm>
            <a:off x="11247101" y="28058471"/>
            <a:ext cx="96012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0"/>
              </a:spcBef>
              <a:buFontTx/>
              <a:buNone/>
            </a:pPr>
            <a:r>
              <a:rPr lang="en-US" altLang="zh-CN" sz="3600" b="1" dirty="0">
                <a:solidFill>
                  <a:srgbClr val="3F0058"/>
                </a:solidFill>
                <a:latin typeface="Times New Roman" panose="02020603050405020304" pitchFamily="18" charset="0"/>
                <a:cs typeface="Times New Roman" panose="02020603050405020304" pitchFamily="18" charset="0"/>
              </a:rPr>
              <a:t>Acknowledgment</a:t>
            </a:r>
            <a:endParaRPr lang="en-US" altLang="en-US" sz="3600" dirty="0">
              <a:solidFill>
                <a:srgbClr val="3F0058"/>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8607D726-09C2-F733-D82B-AA67799F3B03}"/>
              </a:ext>
            </a:extLst>
          </p:cNvPr>
          <p:cNvPicPr>
            <a:picLocks noChangeAspect="1"/>
          </p:cNvPicPr>
          <p:nvPr/>
        </p:nvPicPr>
        <p:blipFill>
          <a:blip r:embed="rId4"/>
          <a:stretch>
            <a:fillRect/>
          </a:stretch>
        </p:blipFill>
        <p:spPr>
          <a:xfrm rot="5400000">
            <a:off x="3903061" y="24596036"/>
            <a:ext cx="4150844" cy="9661524"/>
          </a:xfrm>
          <a:prstGeom prst="rect">
            <a:avLst/>
          </a:prstGeom>
        </p:spPr>
      </p:pic>
      <p:pic>
        <p:nvPicPr>
          <p:cNvPr id="10" name="Picture 9">
            <a:extLst>
              <a:ext uri="{FF2B5EF4-FFF2-40B4-BE49-F238E27FC236}">
                <a16:creationId xmlns:a16="http://schemas.microsoft.com/office/drawing/2014/main" id="{3B045D49-95EC-2071-300C-D00C9940E31E}"/>
              </a:ext>
            </a:extLst>
          </p:cNvPr>
          <p:cNvPicPr>
            <a:picLocks noChangeAspect="1"/>
          </p:cNvPicPr>
          <p:nvPr/>
        </p:nvPicPr>
        <p:blipFill>
          <a:blip r:embed="rId5"/>
          <a:stretch>
            <a:fillRect/>
          </a:stretch>
        </p:blipFill>
        <p:spPr>
          <a:xfrm rot="16200000">
            <a:off x="3823823" y="19919674"/>
            <a:ext cx="4323201" cy="9629570"/>
          </a:xfrm>
          <a:prstGeom prst="rect">
            <a:avLst/>
          </a:prstGeom>
        </p:spPr>
      </p:pic>
      <p:sp>
        <p:nvSpPr>
          <p:cNvPr id="15" name="Rectangle 352">
            <a:extLst>
              <a:ext uri="{FF2B5EF4-FFF2-40B4-BE49-F238E27FC236}">
                <a16:creationId xmlns:a16="http://schemas.microsoft.com/office/drawing/2014/main" id="{1411A8F6-3512-BF34-1F30-58F4F19CEDFB}"/>
              </a:ext>
            </a:extLst>
          </p:cNvPr>
          <p:cNvSpPr>
            <a:spLocks noChangeArrowheads="1"/>
          </p:cNvSpPr>
          <p:nvPr/>
        </p:nvSpPr>
        <p:spPr bwMode="auto">
          <a:xfrm>
            <a:off x="3731938" y="31529002"/>
            <a:ext cx="685986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ea typeface="宋体" panose="02010600030101010101" pitchFamily="2" charset="-122"/>
                <a:cs typeface="Arial" panose="020B0604020202020204" pitchFamily="34" charset="0"/>
              </a:rPr>
              <a:t>Figure 2: Hardware Assembly</a:t>
            </a:r>
          </a:p>
        </p:txBody>
      </p:sp>
      <p:sp>
        <p:nvSpPr>
          <p:cNvPr id="16" name="Rectangle 352">
            <a:extLst>
              <a:ext uri="{FF2B5EF4-FFF2-40B4-BE49-F238E27FC236}">
                <a16:creationId xmlns:a16="http://schemas.microsoft.com/office/drawing/2014/main" id="{856EF22B-6326-DC71-2DA9-9ECC10EB1A0B}"/>
              </a:ext>
            </a:extLst>
          </p:cNvPr>
          <p:cNvSpPr>
            <a:spLocks noChangeArrowheads="1"/>
          </p:cNvSpPr>
          <p:nvPr/>
        </p:nvSpPr>
        <p:spPr bwMode="auto">
          <a:xfrm>
            <a:off x="13308780" y="15579221"/>
            <a:ext cx="724398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ea typeface="宋体" panose="02010600030101010101" pitchFamily="2" charset="-122"/>
                <a:cs typeface="Arial" panose="020B0604020202020204" pitchFamily="34" charset="0"/>
              </a:rPr>
              <a:t>Figure 3: Smart Mirror Block Diagram</a:t>
            </a:r>
          </a:p>
        </p:txBody>
      </p:sp>
      <p:sp>
        <p:nvSpPr>
          <p:cNvPr id="17" name="Rectangle 352">
            <a:extLst>
              <a:ext uri="{FF2B5EF4-FFF2-40B4-BE49-F238E27FC236}">
                <a16:creationId xmlns:a16="http://schemas.microsoft.com/office/drawing/2014/main" id="{142E7101-A46C-76AF-EDFD-E6EABEF1848C}"/>
              </a:ext>
            </a:extLst>
          </p:cNvPr>
          <p:cNvSpPr>
            <a:spLocks noChangeArrowheads="1"/>
          </p:cNvSpPr>
          <p:nvPr/>
        </p:nvSpPr>
        <p:spPr bwMode="auto">
          <a:xfrm>
            <a:off x="13487400" y="23988995"/>
            <a:ext cx="5832987"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ea typeface="宋体" panose="02010600030101010101" pitchFamily="2" charset="-122"/>
                <a:cs typeface="Arial" panose="020B0604020202020204" pitchFamily="34" charset="0"/>
              </a:rPr>
              <a:t>Figure 4: Fully Functional Smart Mirror</a:t>
            </a:r>
          </a:p>
        </p:txBody>
      </p:sp>
      <p:pic>
        <p:nvPicPr>
          <p:cNvPr id="20" name="Picture 19">
            <a:extLst>
              <a:ext uri="{FF2B5EF4-FFF2-40B4-BE49-F238E27FC236}">
                <a16:creationId xmlns:a16="http://schemas.microsoft.com/office/drawing/2014/main" id="{20C6BB11-488F-8F3A-13CE-2E70F7C42E37}"/>
              </a:ext>
            </a:extLst>
          </p:cNvPr>
          <p:cNvPicPr>
            <a:picLocks noChangeAspect="1"/>
          </p:cNvPicPr>
          <p:nvPr/>
        </p:nvPicPr>
        <p:blipFill>
          <a:blip r:embed="rId6"/>
          <a:stretch>
            <a:fillRect/>
          </a:stretch>
        </p:blipFill>
        <p:spPr>
          <a:xfrm>
            <a:off x="11063514" y="9776376"/>
            <a:ext cx="9700333" cy="5775096"/>
          </a:xfrm>
          <a:prstGeom prst="rect">
            <a:avLst/>
          </a:prstGeom>
        </p:spPr>
      </p:pic>
      <p:pic>
        <p:nvPicPr>
          <p:cNvPr id="23" name="Picture 22">
            <a:extLst>
              <a:ext uri="{FF2B5EF4-FFF2-40B4-BE49-F238E27FC236}">
                <a16:creationId xmlns:a16="http://schemas.microsoft.com/office/drawing/2014/main" id="{C0726437-CE11-50D2-382F-7A625E8B1638}"/>
              </a:ext>
            </a:extLst>
          </p:cNvPr>
          <p:cNvPicPr>
            <a:picLocks noChangeAspect="1"/>
          </p:cNvPicPr>
          <p:nvPr/>
        </p:nvPicPr>
        <p:blipFill>
          <a:blip r:embed="rId7"/>
          <a:stretch>
            <a:fillRect/>
          </a:stretch>
        </p:blipFill>
        <p:spPr>
          <a:xfrm>
            <a:off x="11162647" y="19431566"/>
            <a:ext cx="9601200" cy="4514045"/>
          </a:xfrm>
          <a:prstGeom prst="rect">
            <a:avLst/>
          </a:prstGeom>
        </p:spPr>
      </p:pic>
      <p:sp>
        <p:nvSpPr>
          <p:cNvPr id="24" name="Rectangle 352">
            <a:extLst>
              <a:ext uri="{FF2B5EF4-FFF2-40B4-BE49-F238E27FC236}">
                <a16:creationId xmlns:a16="http://schemas.microsoft.com/office/drawing/2014/main" id="{2AF978EE-0AC7-D0B9-E578-865165994863}"/>
              </a:ext>
            </a:extLst>
          </p:cNvPr>
          <p:cNvSpPr>
            <a:spLocks noChangeArrowheads="1"/>
          </p:cNvSpPr>
          <p:nvPr/>
        </p:nvSpPr>
        <p:spPr bwMode="auto">
          <a:xfrm>
            <a:off x="11173762" y="24844345"/>
            <a:ext cx="9601200" cy="3416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just" eaLnBrk="1" hangingPunct="1">
              <a:spcBef>
                <a:spcPct val="0"/>
              </a:spcBef>
              <a:buFontTx/>
              <a:buNone/>
            </a:pPr>
            <a:r>
              <a:rPr lang="en-US" altLang="en-US" sz="2400" dirty="0">
                <a:latin typeface="Arial" panose="020B0604020202020204" pitchFamily="34" charset="0"/>
              </a:rPr>
              <a:t>Our Smart Mirror project has successfully merged digital technology with traditional functionality, transforming a simple mirror into a comprehensive interactive hub for accessing real-time information and multimedia. Looking ahead, we aim to expand the mirror’s capabilities by exploring facial recognition for personalized user interactions, improving energy efficiency, and integrating with other smart home devices. Additionally, developing a mobile app for remote customization and control represents a promising direction for enhancing user engagement and convenience.</a:t>
            </a:r>
          </a:p>
        </p:txBody>
      </p:sp>
      <p:sp>
        <p:nvSpPr>
          <p:cNvPr id="27" name="TextBox 26">
            <a:extLst>
              <a:ext uri="{FF2B5EF4-FFF2-40B4-BE49-F238E27FC236}">
                <a16:creationId xmlns:a16="http://schemas.microsoft.com/office/drawing/2014/main" id="{145EA236-8A10-8135-44ED-03002E545EC3}"/>
              </a:ext>
            </a:extLst>
          </p:cNvPr>
          <p:cNvSpPr txBox="1"/>
          <p:nvPr/>
        </p:nvSpPr>
        <p:spPr>
          <a:xfrm>
            <a:off x="11030252" y="28554487"/>
            <a:ext cx="9966993" cy="1938992"/>
          </a:xfrm>
          <a:prstGeom prst="rect">
            <a:avLst/>
          </a:prstGeom>
          <a:noFill/>
        </p:spPr>
        <p:txBody>
          <a:bodyPr wrap="square" rtlCol="0">
            <a:spAutoFit/>
          </a:bodyPr>
          <a:lstStyle/>
          <a:p>
            <a:r>
              <a:rPr lang="en-US" sz="2400" dirty="0"/>
              <a:t>We extend our heartfelt thanks to the ECET Department for their support and guidance throughout this project. Special gratitude to the URC for their generous funding grant, Dr. </a:t>
            </a:r>
            <a:r>
              <a:rPr lang="en-US" sz="2400" dirty="0" err="1"/>
              <a:t>Hamari</a:t>
            </a:r>
            <a:r>
              <a:rPr lang="en-US" sz="2400" dirty="0"/>
              <a:t> for her invaluable mentorship, and Jeni, the ECET Admin Assistant, who was instrumental in facilitating our purchases and logistics.</a:t>
            </a:r>
          </a:p>
        </p:txBody>
      </p:sp>
      <p:sp>
        <p:nvSpPr>
          <p:cNvPr id="3" name="Text Box 346">
            <a:extLst>
              <a:ext uri="{FF2B5EF4-FFF2-40B4-BE49-F238E27FC236}">
                <a16:creationId xmlns:a16="http://schemas.microsoft.com/office/drawing/2014/main" id="{F7AB2930-81B6-D288-919D-2F4AAA284267}"/>
              </a:ext>
            </a:extLst>
          </p:cNvPr>
          <p:cNvSpPr txBox="1">
            <a:spLocks noChangeArrowheads="1"/>
          </p:cNvSpPr>
          <p:nvPr/>
        </p:nvSpPr>
        <p:spPr bwMode="auto">
          <a:xfrm>
            <a:off x="11518363" y="24379926"/>
            <a:ext cx="8911997"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1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9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82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69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69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6900">
                <a:solidFill>
                  <a:schemeClr val="tx1"/>
                </a:solidFill>
                <a:latin typeface="Calibri" panose="020F0502020204030204" pitchFamily="34" charset="0"/>
              </a:defRPr>
            </a:lvl9pPr>
          </a:lstStyle>
          <a:p>
            <a:pPr algn="ctr" eaLnBrk="1" hangingPunct="1">
              <a:spcBef>
                <a:spcPct val="0"/>
              </a:spcBef>
              <a:buFontTx/>
              <a:buNone/>
            </a:pPr>
            <a:r>
              <a:rPr lang="en-US" altLang="zh-CN" sz="2800" b="1" dirty="0">
                <a:solidFill>
                  <a:srgbClr val="3F0058"/>
                </a:solidFill>
                <a:latin typeface="Times New Roman" panose="02020603050405020304" pitchFamily="18" charset="0"/>
                <a:cs typeface="Times New Roman" panose="02020603050405020304" pitchFamily="18" charset="0"/>
              </a:rPr>
              <a:t>Conclusions and Future Work</a:t>
            </a:r>
            <a:endParaRPr lang="en-US" altLang="en-US" sz="2800" dirty="0">
              <a:solidFill>
                <a:srgbClr val="3F005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5497</TotalTime>
  <Words>936</Words>
  <Application>Microsoft Office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TimesNewRoman</vt:lpstr>
      <vt:lpstr>Office Theme</vt:lpstr>
      <vt:lpstr>PowerPoint Presentation</vt:lpstr>
    </vt:vector>
  </TitlesOfParts>
  <Company>Worcester Polytechnic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Black Dude</dc:creator>
  <cp:lastModifiedBy>Abera, Dagmawi T</cp:lastModifiedBy>
  <cp:revision>224</cp:revision>
  <dcterms:created xsi:type="dcterms:W3CDTF">2005-04-15T02:49:15Z</dcterms:created>
  <dcterms:modified xsi:type="dcterms:W3CDTF">2024-04-23T06:27:34Z</dcterms:modified>
</cp:coreProperties>
</file>